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034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484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12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23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2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9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150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0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92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23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4EC29CA-B749-4F42-9AD3-0E98F0E9B2E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4BC1715-4C52-4601-8B2C-33102FDA8E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25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youtu.be/1YPEsVHNUl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7B261-40F5-30A6-2DDF-6815608E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F5FA37-8F75-1DAB-025F-9773C8FF7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124" y="463925"/>
            <a:ext cx="9870893" cy="635438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406AAB-91C8-867A-59CD-A26930C9A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177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E48B2-43DB-0E8D-3728-1840C544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1 . Coaches </a:t>
            </a:r>
            <a:br>
              <a:rPr lang="en-US" dirty="0"/>
            </a:br>
            <a:r>
              <a:rPr lang="en-US" dirty="0"/>
              <a:t>2 . Losing</a:t>
            </a:r>
            <a:br>
              <a:rPr lang="en-US" dirty="0"/>
            </a:br>
            <a:r>
              <a:rPr lang="en-US" dirty="0"/>
              <a:t>3 . Mistakes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2C476-F4E6-CBAF-9D29-1E45012B8D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305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8036E-ED08-32CC-60C9-D883957E2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r - Draw &quot;inverted V&quot; function with ggplot2 - Stack Overflow">
            <a:extLst>
              <a:ext uri="{FF2B5EF4-FFF2-40B4-BE49-F238E27FC236}">
                <a16:creationId xmlns:a16="http://schemas.microsoft.com/office/drawing/2014/main" id="{EAE7A6AD-D3D5-342B-F5D9-D22097FFEB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535" y="627713"/>
            <a:ext cx="5739245" cy="573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830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7910A-E7F2-8668-C671-B49E1CBB9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6612FA-C83F-E3E1-D2A0-AECCE6919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6083" y="799306"/>
            <a:ext cx="6708687" cy="512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79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BB4D6-B0CC-A04F-CF07-4EA0E9417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DEEP MUSCLE RELAXATION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39B6B-0E92-9D55-3241-2DDF4547C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9EEE5-B0C3-E72D-D7BA-5DFD4D9BC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 descr="At night, a man wearing a hat and holding a suitcase arrives in front of a house. One of the windows bathes him in light.">
            <a:extLst>
              <a:ext uri="{FF2B5EF4-FFF2-40B4-BE49-F238E27FC236}">
                <a16:creationId xmlns:a16="http://schemas.microsoft.com/office/drawing/2014/main" id="{4653F68E-CCAB-BD2F-CF79-0CAF028914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6" y="683130"/>
            <a:ext cx="3448916" cy="517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981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94340-41C6-D775-FDAB-AA8B874CB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5D9258-235E-FE2A-8F97-70372A3883D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05957" y="2054484"/>
            <a:ext cx="2718089" cy="420943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5B1A9F8-BC38-26EE-5942-F385B2A130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6947" y="856066"/>
            <a:ext cx="3690071" cy="551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48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36528-B7B0-A80C-2030-74791780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3932E-7D9E-2A66-868E-E6195B28C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Fighter</a:t>
            </a:r>
          </a:p>
          <a:p>
            <a:pPr algn="ctr"/>
            <a:r>
              <a:rPr lang="en-US" sz="6000" dirty="0"/>
              <a:t>Warrior</a:t>
            </a:r>
          </a:p>
          <a:p>
            <a:pPr algn="ctr"/>
            <a:r>
              <a:rPr lang="en-US" sz="6000" dirty="0"/>
              <a:t>Social Worker</a:t>
            </a:r>
          </a:p>
        </p:txBody>
      </p:sp>
    </p:spTree>
    <p:extLst>
      <p:ext uri="{BB962C8B-B14F-4D97-AF65-F5344CB8AC3E}">
        <p14:creationId xmlns:p14="http://schemas.microsoft.com/office/powerpoint/2010/main" val="251341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75C3F-FE3D-EF4C-499B-EAAE325C1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16:00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FFFB5-99B5-C8CF-B4BC-F0CA27DF1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https://youtu.be/1YPEsVHNUlk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A person in a boxing ring&#10;&#10;AI-generated content may be incorrect.">
            <a:extLst>
              <a:ext uri="{FF2B5EF4-FFF2-40B4-BE49-F238E27FC236}">
                <a16:creationId xmlns:a16="http://schemas.microsoft.com/office/drawing/2014/main" id="{6E3B988C-0D04-8AAF-6199-902DA9AC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591" y="2458876"/>
            <a:ext cx="6613517" cy="371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99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BD5A8-B03C-19F3-B361-30A753C66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91236-C21A-EB29-2C2D-54EF7FC4E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8800" dirty="0"/>
          </a:p>
          <a:p>
            <a:pPr marL="0" indent="0" algn="ctr">
              <a:buNone/>
            </a:pPr>
            <a:r>
              <a:rPr lang="en-US" sz="8800" dirty="0"/>
              <a:t>SMART</a:t>
            </a:r>
          </a:p>
        </p:txBody>
      </p:sp>
    </p:spTree>
    <p:extLst>
      <p:ext uri="{BB962C8B-B14F-4D97-AF65-F5344CB8AC3E}">
        <p14:creationId xmlns:p14="http://schemas.microsoft.com/office/powerpoint/2010/main" val="2634638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30C44-6755-2A99-1499-2A90BD77C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67DB58D-36B9-6D89-4500-AC143E2B76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5855" y="2007455"/>
            <a:ext cx="10515600" cy="301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405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D690F-D28A-5633-A334-EA5987CE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5F916-AABD-ED97-B57D-20FD4CC93E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book&#10;&#10;AI-generated content may be incorrect.">
            <a:extLst>
              <a:ext uri="{FF2B5EF4-FFF2-40B4-BE49-F238E27FC236}">
                <a16:creationId xmlns:a16="http://schemas.microsoft.com/office/drawing/2014/main" id="{ED86CD2E-3199-7DEB-94F4-676E489DE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89"/>
            <a:ext cx="12192000" cy="674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86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6F61-EAB8-8AA5-1EB3-53DBB93BC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Charlotte's federal courthouse has a unique courtroom inspired by ...">
            <a:extLst>
              <a:ext uri="{FF2B5EF4-FFF2-40B4-BE49-F238E27FC236}">
                <a16:creationId xmlns:a16="http://schemas.microsoft.com/office/drawing/2014/main" id="{E20B5232-CB69-60F3-5403-8F03FB323E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762" y="1333789"/>
            <a:ext cx="773571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847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593E7-102A-A03C-47F5-8BD9CD20B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0E681BB-FDF2-CA87-0671-B0016A9F1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5183" y="766802"/>
            <a:ext cx="3035761" cy="54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7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B93-A291-F316-3984-194947F71A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998D9-07FD-848F-B46B-C8F8D32437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diagram of a process&#10;&#10;AI-generated content may be incorrect.">
            <a:extLst>
              <a:ext uri="{FF2B5EF4-FFF2-40B4-BE49-F238E27FC236}">
                <a16:creationId xmlns:a16="http://schemas.microsoft.com/office/drawing/2014/main" id="{51907A0D-798D-C684-7347-409E66F37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444" y="1244499"/>
            <a:ext cx="7017111" cy="391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771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B0215-4CF4-DCDF-7EB2-71EB54FF2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EC81E-1B71-0A17-42E3-239DACF5A8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6000" dirty="0"/>
              <a:t>Temporary</a:t>
            </a:r>
          </a:p>
          <a:p>
            <a:r>
              <a:rPr lang="en-US" sz="6000" dirty="0"/>
              <a:t>Specific</a:t>
            </a:r>
          </a:p>
          <a:p>
            <a:r>
              <a:rPr lang="en-US" sz="6000" dirty="0"/>
              <a:t>External</a:t>
            </a:r>
          </a:p>
        </p:txBody>
      </p:sp>
      <p:pic>
        <p:nvPicPr>
          <p:cNvPr id="3074" name="Picture 2" descr="New Coursera Series on Positive Psychology – Positive Psychology News">
            <a:extLst>
              <a:ext uri="{FF2B5EF4-FFF2-40B4-BE49-F238E27FC236}">
                <a16:creationId xmlns:a16="http://schemas.microsoft.com/office/drawing/2014/main" id="{8D7BCE6D-49A2-2ABB-C764-BF4BD9670FC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836" y="583172"/>
            <a:ext cx="3954928" cy="537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504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A2A20-73D1-3038-5150-B1225E45D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undefined">
            <a:extLst>
              <a:ext uri="{FF2B5EF4-FFF2-40B4-BE49-F238E27FC236}">
                <a16:creationId xmlns:a16="http://schemas.microsoft.com/office/drawing/2014/main" id="{652C2DC1-6530-ED6C-D94E-0009F301C9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695" y="500105"/>
            <a:ext cx="4537704" cy="567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340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6BC4A87-69A2-CEC6-06FD-B7AE3A9F7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8D7257-31A5-3771-8BB0-AE9027976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AutoShape 6" descr="Philips DVT1110 - Dictaphone - LDLC | Muséericorde">
            <a:extLst>
              <a:ext uri="{FF2B5EF4-FFF2-40B4-BE49-F238E27FC236}">
                <a16:creationId xmlns:a16="http://schemas.microsoft.com/office/drawing/2014/main" id="{8125322B-25A0-9416-9646-873484C7384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1731818"/>
            <a:ext cx="1849582" cy="184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36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CB873-69BF-DEFE-0DB8-69B364923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Relaxation + Anxiety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DB0BDD-BDA1-9137-9D6B-75FDA0B74E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611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F8A10-2AAF-857D-8A4E-4363C9C0D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DFA11597-6869-76D8-1AAA-F0C7A6D94F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1096" y="365125"/>
            <a:ext cx="5612796" cy="585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947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36</Words>
  <Application>Microsoft Office PowerPoint</Application>
  <PresentationFormat>Widescreen</PresentationFormat>
  <Paragraphs>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Relaxation + Anxiety </vt:lpstr>
      <vt:lpstr>PowerPoint Presentation</vt:lpstr>
      <vt:lpstr> 1 . Coaches  2 . Losing 3 . Mistakes</vt:lpstr>
      <vt:lpstr>PowerPoint Presentation</vt:lpstr>
      <vt:lpstr>PowerPoint Presentation</vt:lpstr>
      <vt:lpstr>DEEP MUSCLE RELAXATION</vt:lpstr>
      <vt:lpstr>PowerPoint Presentation</vt:lpstr>
      <vt:lpstr>Motivation</vt:lpstr>
      <vt:lpstr>PowerPoint Presentation</vt:lpstr>
      <vt:lpstr>16:00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Ross Roubion</dc:creator>
  <cp:lastModifiedBy>Ross Roubion</cp:lastModifiedBy>
  <cp:revision>1</cp:revision>
  <dcterms:created xsi:type="dcterms:W3CDTF">2025-12-12T17:33:48Z</dcterms:created>
  <dcterms:modified xsi:type="dcterms:W3CDTF">2025-12-12T18:10:05Z</dcterms:modified>
</cp:coreProperties>
</file>