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18"/>
  </p:notesMasterIdLst>
  <p:sldIdLst>
    <p:sldId id="256" r:id="rId2"/>
    <p:sldId id="262" r:id="rId3"/>
    <p:sldId id="263" r:id="rId4"/>
    <p:sldId id="267" r:id="rId5"/>
    <p:sldId id="257" r:id="rId6"/>
    <p:sldId id="269" r:id="rId7"/>
    <p:sldId id="258" r:id="rId8"/>
    <p:sldId id="259" r:id="rId9"/>
    <p:sldId id="260" r:id="rId10"/>
    <p:sldId id="261" r:id="rId11"/>
    <p:sldId id="271" r:id="rId12"/>
    <p:sldId id="272" r:id="rId13"/>
    <p:sldId id="277" r:id="rId14"/>
    <p:sldId id="276" r:id="rId15"/>
    <p:sldId id="274" r:id="rId16"/>
    <p:sldId id="27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661300-D48B-4390-8BE8-7780A1EFDCEB}" v="11" dt="2025-12-10T05:26:43.9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E514C3-1A0E-4BC7-879F-84F1CFD60D35}"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F190500-89C6-4AA4-A8D2-21D010F560ED}">
      <dgm:prSet/>
      <dgm:spPr/>
      <dgm:t>
        <a:bodyPr/>
        <a:lstStyle/>
        <a:p>
          <a:pPr algn="ctr">
            <a:buNone/>
          </a:pPr>
          <a:r>
            <a:rPr lang="en-US" b="0" i="0" dirty="0"/>
            <a:t>Art. 2342.  Declaration of acquisition of separate property</a:t>
          </a:r>
        </a:p>
        <a:p>
          <a:pPr algn="just">
            <a:buNone/>
          </a:pPr>
          <a:r>
            <a:rPr lang="en-US" b="0" i="0" dirty="0"/>
            <a:t>A.  A declaration in an act of acquisition that things are </a:t>
          </a:r>
          <a:r>
            <a:rPr lang="en-US" b="1" i="0" u="sng" dirty="0"/>
            <a:t>acquired with separate funds as the separate property </a:t>
          </a:r>
          <a:r>
            <a:rPr lang="en-US" b="0" i="0" dirty="0"/>
            <a:t>of a spouse may be controverted by the other spouse unless he concurred in the act.  It may also be controverted by the forced heirs and the creditors of the spouses, despite the concurrence by the other spouse.</a:t>
          </a:r>
        </a:p>
        <a:p>
          <a:pPr algn="just">
            <a:buNone/>
          </a:pPr>
          <a:r>
            <a:rPr lang="en-US" b="0" i="0" dirty="0"/>
            <a:t>B.  Nevertheless, when there has been such a declaration, an alienation, encumbrance, or lease of the thing by onerous title, during the community regime or thereafter, may not be set aside on the ground of the falsity of the declaration.</a:t>
          </a:r>
          <a:endParaRPr lang="en-US" dirty="0"/>
        </a:p>
      </dgm:t>
    </dgm:pt>
    <dgm:pt modelId="{1DCAD6AF-440D-4C73-94F4-C8CAF02EBC39}" type="parTrans" cxnId="{780D9D96-77DA-477D-8558-EB236722C447}">
      <dgm:prSet/>
      <dgm:spPr/>
      <dgm:t>
        <a:bodyPr/>
        <a:lstStyle/>
        <a:p>
          <a:endParaRPr lang="en-US"/>
        </a:p>
      </dgm:t>
    </dgm:pt>
    <dgm:pt modelId="{38ADCEB2-06E3-4C39-A0A7-9089030D6793}" type="sibTrans" cxnId="{780D9D96-77DA-477D-8558-EB236722C447}">
      <dgm:prSet/>
      <dgm:spPr/>
      <dgm:t>
        <a:bodyPr/>
        <a:lstStyle/>
        <a:p>
          <a:endParaRPr lang="en-US"/>
        </a:p>
      </dgm:t>
    </dgm:pt>
    <dgm:pt modelId="{B642CE1C-A6B2-4D33-91E9-2197C41ACAD2}">
      <dgm:prSet/>
      <dgm:spPr/>
      <dgm:t>
        <a:bodyPr/>
        <a:lstStyle/>
        <a:p>
          <a:pPr algn="ctr"/>
          <a:r>
            <a:rPr lang="en-US" b="1" dirty="0"/>
            <a:t>APPEARANCE CLAUSE</a:t>
          </a:r>
        </a:p>
        <a:p>
          <a:pPr algn="l"/>
          <a:r>
            <a:rPr lang="en-US" dirty="0"/>
            <a:t>Jane Sarah Smith (XXX-XX-1234), an individual of the full age of majority, married once and then to Michael Anthony Scott, with whom she currently resides at 123 Front Street, Houma, LA 70360, acquiring herein with her separate funds as her separate property. </a:t>
          </a:r>
        </a:p>
      </dgm:t>
    </dgm:pt>
    <dgm:pt modelId="{0B2BE5AA-5C83-48C2-AAE2-4AD9F7606EE2}" type="parTrans" cxnId="{FFC3810B-DDCF-4C69-963D-D0E0E2BE5D16}">
      <dgm:prSet/>
      <dgm:spPr/>
      <dgm:t>
        <a:bodyPr/>
        <a:lstStyle/>
        <a:p>
          <a:endParaRPr lang="en-US"/>
        </a:p>
      </dgm:t>
    </dgm:pt>
    <dgm:pt modelId="{25C9DC4A-DA55-49D9-B7CB-B81482436590}" type="sibTrans" cxnId="{FFC3810B-DDCF-4C69-963D-D0E0E2BE5D16}">
      <dgm:prSet/>
      <dgm:spPr/>
      <dgm:t>
        <a:bodyPr/>
        <a:lstStyle/>
        <a:p>
          <a:endParaRPr lang="en-US"/>
        </a:p>
      </dgm:t>
    </dgm:pt>
    <dgm:pt modelId="{39BDD702-4E90-42FE-B8F1-A68B55939A10}">
      <dgm:prSet/>
      <dgm:spPr/>
      <dgm:t>
        <a:bodyPr/>
        <a:lstStyle/>
        <a:p>
          <a:pPr algn="ctr"/>
          <a:r>
            <a:rPr lang="en-US" dirty="0"/>
            <a:t>INTERVENTION</a:t>
          </a:r>
        </a:p>
        <a:p>
          <a:pPr algn="l"/>
          <a:r>
            <a:rPr lang="en-US" dirty="0"/>
            <a:t>AND NOW HERE COMES, Michael Anthony Scott, spouse of Jane Sarah Smith, who acknowledges that the property acquired herein is acquired with the separate funds of Jane Sarah Smith, and shall be the separate property of Jane Sarah Smith.</a:t>
          </a:r>
        </a:p>
      </dgm:t>
    </dgm:pt>
    <dgm:pt modelId="{56D8E0C3-BFCC-467C-8673-B65091B1E895}" type="parTrans" cxnId="{4853E7AA-7CDA-422B-93DC-6B3146046A49}">
      <dgm:prSet/>
      <dgm:spPr/>
      <dgm:t>
        <a:bodyPr/>
        <a:lstStyle/>
        <a:p>
          <a:endParaRPr lang="en-US"/>
        </a:p>
      </dgm:t>
    </dgm:pt>
    <dgm:pt modelId="{0C1A36BC-7667-4222-BC3A-E65C6BB63B59}" type="sibTrans" cxnId="{4853E7AA-7CDA-422B-93DC-6B3146046A49}">
      <dgm:prSet/>
      <dgm:spPr/>
      <dgm:t>
        <a:bodyPr/>
        <a:lstStyle/>
        <a:p>
          <a:endParaRPr lang="en-US"/>
        </a:p>
      </dgm:t>
    </dgm:pt>
    <dgm:pt modelId="{EB0433C6-BF4F-42C0-B6F5-E1C13BCF196B}">
      <dgm:prSet/>
      <dgm:spPr/>
      <dgm:t>
        <a:bodyPr/>
        <a:lstStyle/>
        <a:p>
          <a:pPr algn="ctr"/>
          <a:r>
            <a:rPr lang="en-US" b="1" dirty="0"/>
            <a:t>PRACTICE TIP</a:t>
          </a:r>
        </a:p>
        <a:p>
          <a:pPr algn="l"/>
          <a:r>
            <a:rPr lang="en-US" dirty="0"/>
            <a:t>Use this when acquiring during the pendency of divorce. </a:t>
          </a:r>
        </a:p>
        <a:p>
          <a:pPr algn="l"/>
          <a:r>
            <a:rPr lang="en-US" dirty="0"/>
            <a:t>Use this when buying siblings out of inherited property.</a:t>
          </a:r>
        </a:p>
        <a:p>
          <a:pPr algn="l"/>
          <a:r>
            <a:rPr lang="en-US" dirty="0"/>
            <a:t>Use this for distributions from an entity that forms part of the separate estate of one spouse.</a:t>
          </a:r>
        </a:p>
      </dgm:t>
    </dgm:pt>
    <dgm:pt modelId="{682F5B3A-2B61-4AEB-BE52-842C5EB1B249}" type="parTrans" cxnId="{38FE53E4-468D-496F-917A-38E060732920}">
      <dgm:prSet/>
      <dgm:spPr/>
      <dgm:t>
        <a:bodyPr/>
        <a:lstStyle/>
        <a:p>
          <a:endParaRPr lang="en-US"/>
        </a:p>
      </dgm:t>
    </dgm:pt>
    <dgm:pt modelId="{979BFA49-FCAD-45DD-B2FB-CE961CC7235C}" type="sibTrans" cxnId="{38FE53E4-468D-496F-917A-38E060732920}">
      <dgm:prSet/>
      <dgm:spPr/>
      <dgm:t>
        <a:bodyPr/>
        <a:lstStyle/>
        <a:p>
          <a:endParaRPr lang="en-US"/>
        </a:p>
      </dgm:t>
    </dgm:pt>
    <dgm:pt modelId="{4B9B2064-007A-446A-8FB4-326A724BEE1C}" type="pres">
      <dgm:prSet presAssocID="{12E514C3-1A0E-4BC7-879F-84F1CFD60D35}" presName="linear" presStyleCnt="0">
        <dgm:presLayoutVars>
          <dgm:animLvl val="lvl"/>
          <dgm:resizeHandles val="exact"/>
        </dgm:presLayoutVars>
      </dgm:prSet>
      <dgm:spPr/>
    </dgm:pt>
    <dgm:pt modelId="{9B9C5FFF-AC35-4F20-93F5-16025957F24E}" type="pres">
      <dgm:prSet presAssocID="{9F190500-89C6-4AA4-A8D2-21D010F560ED}" presName="parentText" presStyleLbl="node1" presStyleIdx="0" presStyleCnt="4">
        <dgm:presLayoutVars>
          <dgm:chMax val="0"/>
          <dgm:bulletEnabled val="1"/>
        </dgm:presLayoutVars>
      </dgm:prSet>
      <dgm:spPr/>
    </dgm:pt>
    <dgm:pt modelId="{8E07B07E-E6FF-4382-AE30-1628AFB36E46}" type="pres">
      <dgm:prSet presAssocID="{38ADCEB2-06E3-4C39-A0A7-9089030D6793}" presName="spacer" presStyleCnt="0"/>
      <dgm:spPr/>
    </dgm:pt>
    <dgm:pt modelId="{F8C88987-96CE-45BE-8A01-9386A1A3B304}" type="pres">
      <dgm:prSet presAssocID="{B642CE1C-A6B2-4D33-91E9-2197C41ACAD2}" presName="parentText" presStyleLbl="node1" presStyleIdx="1" presStyleCnt="4">
        <dgm:presLayoutVars>
          <dgm:chMax val="0"/>
          <dgm:bulletEnabled val="1"/>
        </dgm:presLayoutVars>
      </dgm:prSet>
      <dgm:spPr/>
    </dgm:pt>
    <dgm:pt modelId="{9E7341AD-1148-453C-BD6E-22BDB2587AB0}" type="pres">
      <dgm:prSet presAssocID="{25C9DC4A-DA55-49D9-B7CB-B81482436590}" presName="spacer" presStyleCnt="0"/>
      <dgm:spPr/>
    </dgm:pt>
    <dgm:pt modelId="{A50111ED-6140-401C-AF0C-E2D4742ABC0B}" type="pres">
      <dgm:prSet presAssocID="{39BDD702-4E90-42FE-B8F1-A68B55939A10}" presName="parentText" presStyleLbl="node1" presStyleIdx="2" presStyleCnt="4">
        <dgm:presLayoutVars>
          <dgm:chMax val="0"/>
          <dgm:bulletEnabled val="1"/>
        </dgm:presLayoutVars>
      </dgm:prSet>
      <dgm:spPr/>
    </dgm:pt>
    <dgm:pt modelId="{4776D08F-2B08-4281-B7AA-77DD97130A71}" type="pres">
      <dgm:prSet presAssocID="{0C1A36BC-7667-4222-BC3A-E65C6BB63B59}" presName="spacer" presStyleCnt="0"/>
      <dgm:spPr/>
    </dgm:pt>
    <dgm:pt modelId="{995F8BE0-F601-4BDD-BB04-5A7E4F988C34}" type="pres">
      <dgm:prSet presAssocID="{EB0433C6-BF4F-42C0-B6F5-E1C13BCF196B}" presName="parentText" presStyleLbl="node1" presStyleIdx="3" presStyleCnt="4">
        <dgm:presLayoutVars>
          <dgm:chMax val="0"/>
          <dgm:bulletEnabled val="1"/>
        </dgm:presLayoutVars>
      </dgm:prSet>
      <dgm:spPr/>
    </dgm:pt>
  </dgm:ptLst>
  <dgm:cxnLst>
    <dgm:cxn modelId="{FFC3810B-DDCF-4C69-963D-D0E0E2BE5D16}" srcId="{12E514C3-1A0E-4BC7-879F-84F1CFD60D35}" destId="{B642CE1C-A6B2-4D33-91E9-2197C41ACAD2}" srcOrd="1" destOrd="0" parTransId="{0B2BE5AA-5C83-48C2-AAE2-4AD9F7606EE2}" sibTransId="{25C9DC4A-DA55-49D9-B7CB-B81482436590}"/>
    <dgm:cxn modelId="{2940E63E-CC14-44A0-AA39-223D4DAE5FFF}" type="presOf" srcId="{B642CE1C-A6B2-4D33-91E9-2197C41ACAD2}" destId="{F8C88987-96CE-45BE-8A01-9386A1A3B304}" srcOrd="0" destOrd="0" presId="urn:microsoft.com/office/officeart/2005/8/layout/vList2"/>
    <dgm:cxn modelId="{F9B38444-250D-45BA-8993-72C927B16966}" type="presOf" srcId="{9F190500-89C6-4AA4-A8D2-21D010F560ED}" destId="{9B9C5FFF-AC35-4F20-93F5-16025957F24E}" srcOrd="0" destOrd="0" presId="urn:microsoft.com/office/officeart/2005/8/layout/vList2"/>
    <dgm:cxn modelId="{F7AFA86E-8885-4962-862E-9E23E95CC779}" type="presOf" srcId="{12E514C3-1A0E-4BC7-879F-84F1CFD60D35}" destId="{4B9B2064-007A-446A-8FB4-326A724BEE1C}" srcOrd="0" destOrd="0" presId="urn:microsoft.com/office/officeart/2005/8/layout/vList2"/>
    <dgm:cxn modelId="{780D9D96-77DA-477D-8558-EB236722C447}" srcId="{12E514C3-1A0E-4BC7-879F-84F1CFD60D35}" destId="{9F190500-89C6-4AA4-A8D2-21D010F560ED}" srcOrd="0" destOrd="0" parTransId="{1DCAD6AF-440D-4C73-94F4-C8CAF02EBC39}" sibTransId="{38ADCEB2-06E3-4C39-A0A7-9089030D6793}"/>
    <dgm:cxn modelId="{4853E7AA-7CDA-422B-93DC-6B3146046A49}" srcId="{12E514C3-1A0E-4BC7-879F-84F1CFD60D35}" destId="{39BDD702-4E90-42FE-B8F1-A68B55939A10}" srcOrd="2" destOrd="0" parTransId="{56D8E0C3-BFCC-467C-8673-B65091B1E895}" sibTransId="{0C1A36BC-7667-4222-BC3A-E65C6BB63B59}"/>
    <dgm:cxn modelId="{38FE53E4-468D-496F-917A-38E060732920}" srcId="{12E514C3-1A0E-4BC7-879F-84F1CFD60D35}" destId="{EB0433C6-BF4F-42C0-B6F5-E1C13BCF196B}" srcOrd="3" destOrd="0" parTransId="{682F5B3A-2B61-4AEB-BE52-842C5EB1B249}" sibTransId="{979BFA49-FCAD-45DD-B2FB-CE961CC7235C}"/>
    <dgm:cxn modelId="{EC4020E8-7A2A-4B4E-94F9-5FF131698CFA}" type="presOf" srcId="{39BDD702-4E90-42FE-B8F1-A68B55939A10}" destId="{A50111ED-6140-401C-AF0C-E2D4742ABC0B}" srcOrd="0" destOrd="0" presId="urn:microsoft.com/office/officeart/2005/8/layout/vList2"/>
    <dgm:cxn modelId="{FD64D3EB-E231-4829-B96B-D56839057DEF}" type="presOf" srcId="{EB0433C6-BF4F-42C0-B6F5-E1C13BCF196B}" destId="{995F8BE0-F601-4BDD-BB04-5A7E4F988C34}" srcOrd="0" destOrd="0" presId="urn:microsoft.com/office/officeart/2005/8/layout/vList2"/>
    <dgm:cxn modelId="{051DAC79-1398-461E-8052-657B9140D405}" type="presParOf" srcId="{4B9B2064-007A-446A-8FB4-326A724BEE1C}" destId="{9B9C5FFF-AC35-4F20-93F5-16025957F24E}" srcOrd="0" destOrd="0" presId="urn:microsoft.com/office/officeart/2005/8/layout/vList2"/>
    <dgm:cxn modelId="{F38159C6-ED2B-4820-8AB0-D3EEA82E9ACC}" type="presParOf" srcId="{4B9B2064-007A-446A-8FB4-326A724BEE1C}" destId="{8E07B07E-E6FF-4382-AE30-1628AFB36E46}" srcOrd="1" destOrd="0" presId="urn:microsoft.com/office/officeart/2005/8/layout/vList2"/>
    <dgm:cxn modelId="{89F73091-BC4C-44CB-9D6F-0D6C18361E20}" type="presParOf" srcId="{4B9B2064-007A-446A-8FB4-326A724BEE1C}" destId="{F8C88987-96CE-45BE-8A01-9386A1A3B304}" srcOrd="2" destOrd="0" presId="urn:microsoft.com/office/officeart/2005/8/layout/vList2"/>
    <dgm:cxn modelId="{1E130E4F-7829-4FDD-A7DB-68794F915D8C}" type="presParOf" srcId="{4B9B2064-007A-446A-8FB4-326A724BEE1C}" destId="{9E7341AD-1148-453C-BD6E-22BDB2587AB0}" srcOrd="3" destOrd="0" presId="urn:microsoft.com/office/officeart/2005/8/layout/vList2"/>
    <dgm:cxn modelId="{FFAA62AD-E7E2-4404-857A-ED287C3A1D88}" type="presParOf" srcId="{4B9B2064-007A-446A-8FB4-326A724BEE1C}" destId="{A50111ED-6140-401C-AF0C-E2D4742ABC0B}" srcOrd="4" destOrd="0" presId="urn:microsoft.com/office/officeart/2005/8/layout/vList2"/>
    <dgm:cxn modelId="{6EBCEE64-1E37-410B-8CC2-930F8DB1AA08}" type="presParOf" srcId="{4B9B2064-007A-446A-8FB4-326A724BEE1C}" destId="{4776D08F-2B08-4281-B7AA-77DD97130A71}" srcOrd="5" destOrd="0" presId="urn:microsoft.com/office/officeart/2005/8/layout/vList2"/>
    <dgm:cxn modelId="{3130A9ED-CE79-4A04-B93D-086BE6661615}" type="presParOf" srcId="{4B9B2064-007A-446A-8FB4-326A724BEE1C}" destId="{995F8BE0-F601-4BDD-BB04-5A7E4F988C3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E514C3-1A0E-4BC7-879F-84F1CFD60D3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9F190500-89C6-4AA4-A8D2-21D010F560ED}">
      <dgm:prSet/>
      <dgm:spPr/>
      <dgm:t>
        <a:bodyPr/>
        <a:lstStyle/>
        <a:p>
          <a:r>
            <a:rPr lang="en-US"/>
            <a:t>Full legal description</a:t>
          </a:r>
        </a:p>
      </dgm:t>
    </dgm:pt>
    <dgm:pt modelId="{1DCAD6AF-440D-4C73-94F4-C8CAF02EBC39}" type="parTrans" cxnId="{780D9D96-77DA-477D-8558-EB236722C447}">
      <dgm:prSet/>
      <dgm:spPr/>
      <dgm:t>
        <a:bodyPr/>
        <a:lstStyle/>
        <a:p>
          <a:endParaRPr lang="en-US"/>
        </a:p>
      </dgm:t>
    </dgm:pt>
    <dgm:pt modelId="{38ADCEB2-06E3-4C39-A0A7-9089030D6793}" type="sibTrans" cxnId="{780D9D96-77DA-477D-8558-EB236722C447}">
      <dgm:prSet/>
      <dgm:spPr/>
      <dgm:t>
        <a:bodyPr/>
        <a:lstStyle/>
        <a:p>
          <a:endParaRPr lang="en-US"/>
        </a:p>
      </dgm:t>
    </dgm:pt>
    <dgm:pt modelId="{B642CE1C-A6B2-4D33-91E9-2197C41ACAD2}">
      <dgm:prSet/>
      <dgm:spPr/>
      <dgm:t>
        <a:bodyPr/>
        <a:lstStyle/>
        <a:p>
          <a:r>
            <a:rPr lang="en-US"/>
            <a:t>Present tense transfer language</a:t>
          </a:r>
          <a:endParaRPr lang="en-US" dirty="0"/>
        </a:p>
      </dgm:t>
    </dgm:pt>
    <dgm:pt modelId="{0B2BE5AA-5C83-48C2-AAE2-4AD9F7606EE2}" type="parTrans" cxnId="{FFC3810B-DDCF-4C69-963D-D0E0E2BE5D16}">
      <dgm:prSet/>
      <dgm:spPr/>
      <dgm:t>
        <a:bodyPr/>
        <a:lstStyle/>
        <a:p>
          <a:endParaRPr lang="en-US"/>
        </a:p>
      </dgm:t>
    </dgm:pt>
    <dgm:pt modelId="{25C9DC4A-DA55-49D9-B7CB-B81482436590}" type="sibTrans" cxnId="{FFC3810B-DDCF-4C69-963D-D0E0E2BE5D16}">
      <dgm:prSet/>
      <dgm:spPr/>
      <dgm:t>
        <a:bodyPr/>
        <a:lstStyle/>
        <a:p>
          <a:endParaRPr lang="en-US"/>
        </a:p>
      </dgm:t>
    </dgm:pt>
    <dgm:pt modelId="{39BDD702-4E90-42FE-B8F1-A68B55939A10}">
      <dgm:prSet/>
      <dgm:spPr/>
      <dgm:t>
        <a:bodyPr/>
        <a:lstStyle/>
        <a:p>
          <a:r>
            <a:rPr lang="en-US"/>
            <a:t>Waiver of resolutory conditions</a:t>
          </a:r>
        </a:p>
      </dgm:t>
    </dgm:pt>
    <dgm:pt modelId="{56D8E0C3-BFCC-467C-8673-B65091B1E895}" type="parTrans" cxnId="{4853E7AA-7CDA-422B-93DC-6B3146046A49}">
      <dgm:prSet/>
      <dgm:spPr/>
      <dgm:t>
        <a:bodyPr/>
        <a:lstStyle/>
        <a:p>
          <a:endParaRPr lang="en-US"/>
        </a:p>
      </dgm:t>
    </dgm:pt>
    <dgm:pt modelId="{0C1A36BC-7667-4222-BC3A-E65C6BB63B59}" type="sibTrans" cxnId="{4853E7AA-7CDA-422B-93DC-6B3146046A49}">
      <dgm:prSet/>
      <dgm:spPr/>
      <dgm:t>
        <a:bodyPr/>
        <a:lstStyle/>
        <a:p>
          <a:endParaRPr lang="en-US"/>
        </a:p>
      </dgm:t>
    </dgm:pt>
    <dgm:pt modelId="{EB0433C6-BF4F-42C0-B6F5-E1C13BCF196B}">
      <dgm:prSet/>
      <dgm:spPr/>
      <dgm:t>
        <a:bodyPr/>
        <a:lstStyle/>
        <a:p>
          <a:r>
            <a:rPr lang="en-US"/>
            <a:t>Does it create a judicial mortgage?</a:t>
          </a:r>
        </a:p>
      </dgm:t>
    </dgm:pt>
    <dgm:pt modelId="{682F5B3A-2B61-4AEB-BE52-842C5EB1B249}" type="parTrans" cxnId="{38FE53E4-468D-496F-917A-38E060732920}">
      <dgm:prSet/>
      <dgm:spPr/>
      <dgm:t>
        <a:bodyPr/>
        <a:lstStyle/>
        <a:p>
          <a:endParaRPr lang="en-US"/>
        </a:p>
      </dgm:t>
    </dgm:pt>
    <dgm:pt modelId="{979BFA49-FCAD-45DD-B2FB-CE961CC7235C}" type="sibTrans" cxnId="{38FE53E4-468D-496F-917A-38E060732920}">
      <dgm:prSet/>
      <dgm:spPr/>
      <dgm:t>
        <a:bodyPr/>
        <a:lstStyle/>
        <a:p>
          <a:endParaRPr lang="en-US"/>
        </a:p>
      </dgm:t>
    </dgm:pt>
    <dgm:pt modelId="{DBD72738-51AE-4F04-962F-41100D984C16}" type="pres">
      <dgm:prSet presAssocID="{12E514C3-1A0E-4BC7-879F-84F1CFD60D35}" presName="linear" presStyleCnt="0">
        <dgm:presLayoutVars>
          <dgm:dir/>
          <dgm:animLvl val="lvl"/>
          <dgm:resizeHandles val="exact"/>
        </dgm:presLayoutVars>
      </dgm:prSet>
      <dgm:spPr/>
    </dgm:pt>
    <dgm:pt modelId="{A9C206DB-860F-4B01-A382-31F13AA39199}" type="pres">
      <dgm:prSet presAssocID="{9F190500-89C6-4AA4-A8D2-21D010F560ED}" presName="parentLin" presStyleCnt="0"/>
      <dgm:spPr/>
    </dgm:pt>
    <dgm:pt modelId="{AFD55BAB-6E20-4000-8051-602008D7DE11}" type="pres">
      <dgm:prSet presAssocID="{9F190500-89C6-4AA4-A8D2-21D010F560ED}" presName="parentLeftMargin" presStyleLbl="node1" presStyleIdx="0" presStyleCnt="4"/>
      <dgm:spPr/>
    </dgm:pt>
    <dgm:pt modelId="{AEA84402-5681-49A2-98C2-7096C699805C}" type="pres">
      <dgm:prSet presAssocID="{9F190500-89C6-4AA4-A8D2-21D010F560ED}" presName="parentText" presStyleLbl="node1" presStyleIdx="0" presStyleCnt="4">
        <dgm:presLayoutVars>
          <dgm:chMax val="0"/>
          <dgm:bulletEnabled val="1"/>
        </dgm:presLayoutVars>
      </dgm:prSet>
      <dgm:spPr/>
    </dgm:pt>
    <dgm:pt modelId="{113D806B-E1AF-44E9-B572-69F9047434EC}" type="pres">
      <dgm:prSet presAssocID="{9F190500-89C6-4AA4-A8D2-21D010F560ED}" presName="negativeSpace" presStyleCnt="0"/>
      <dgm:spPr/>
    </dgm:pt>
    <dgm:pt modelId="{553056AE-CC4B-482C-B634-693A060D4C85}" type="pres">
      <dgm:prSet presAssocID="{9F190500-89C6-4AA4-A8D2-21D010F560ED}" presName="childText" presStyleLbl="conFgAcc1" presStyleIdx="0" presStyleCnt="4">
        <dgm:presLayoutVars>
          <dgm:bulletEnabled val="1"/>
        </dgm:presLayoutVars>
      </dgm:prSet>
      <dgm:spPr/>
    </dgm:pt>
    <dgm:pt modelId="{D654A1F4-BDCA-4EA6-B2EB-71D2AC962E6D}" type="pres">
      <dgm:prSet presAssocID="{38ADCEB2-06E3-4C39-A0A7-9089030D6793}" presName="spaceBetweenRectangles" presStyleCnt="0"/>
      <dgm:spPr/>
    </dgm:pt>
    <dgm:pt modelId="{74601E53-E34A-4F2A-AE94-CA5C9950E4A4}" type="pres">
      <dgm:prSet presAssocID="{B642CE1C-A6B2-4D33-91E9-2197C41ACAD2}" presName="parentLin" presStyleCnt="0"/>
      <dgm:spPr/>
    </dgm:pt>
    <dgm:pt modelId="{201D3EC6-E24A-4D9F-8AEE-C9F3E7E56C5A}" type="pres">
      <dgm:prSet presAssocID="{B642CE1C-A6B2-4D33-91E9-2197C41ACAD2}" presName="parentLeftMargin" presStyleLbl="node1" presStyleIdx="0" presStyleCnt="4"/>
      <dgm:spPr/>
    </dgm:pt>
    <dgm:pt modelId="{D3687A58-A905-447B-9FEF-5775FD959364}" type="pres">
      <dgm:prSet presAssocID="{B642CE1C-A6B2-4D33-91E9-2197C41ACAD2}" presName="parentText" presStyleLbl="node1" presStyleIdx="1" presStyleCnt="4">
        <dgm:presLayoutVars>
          <dgm:chMax val="0"/>
          <dgm:bulletEnabled val="1"/>
        </dgm:presLayoutVars>
      </dgm:prSet>
      <dgm:spPr/>
    </dgm:pt>
    <dgm:pt modelId="{3B289823-A420-4917-AF5F-21EA6876E2F6}" type="pres">
      <dgm:prSet presAssocID="{B642CE1C-A6B2-4D33-91E9-2197C41ACAD2}" presName="negativeSpace" presStyleCnt="0"/>
      <dgm:spPr/>
    </dgm:pt>
    <dgm:pt modelId="{771EFAE9-BE38-41B7-AC26-934E64528229}" type="pres">
      <dgm:prSet presAssocID="{B642CE1C-A6B2-4D33-91E9-2197C41ACAD2}" presName="childText" presStyleLbl="conFgAcc1" presStyleIdx="1" presStyleCnt="4">
        <dgm:presLayoutVars>
          <dgm:bulletEnabled val="1"/>
        </dgm:presLayoutVars>
      </dgm:prSet>
      <dgm:spPr/>
    </dgm:pt>
    <dgm:pt modelId="{05AB57BB-1D44-4173-BE40-56062F2A802C}" type="pres">
      <dgm:prSet presAssocID="{25C9DC4A-DA55-49D9-B7CB-B81482436590}" presName="spaceBetweenRectangles" presStyleCnt="0"/>
      <dgm:spPr/>
    </dgm:pt>
    <dgm:pt modelId="{0EE75794-A698-4DA3-A67C-4804498DF6D7}" type="pres">
      <dgm:prSet presAssocID="{39BDD702-4E90-42FE-B8F1-A68B55939A10}" presName="parentLin" presStyleCnt="0"/>
      <dgm:spPr/>
    </dgm:pt>
    <dgm:pt modelId="{C9522170-6FD7-4596-91CF-4EA73BD33C3D}" type="pres">
      <dgm:prSet presAssocID="{39BDD702-4E90-42FE-B8F1-A68B55939A10}" presName="parentLeftMargin" presStyleLbl="node1" presStyleIdx="1" presStyleCnt="4"/>
      <dgm:spPr/>
    </dgm:pt>
    <dgm:pt modelId="{7183C718-32CA-4C0D-A849-B9AEF3F9E0B7}" type="pres">
      <dgm:prSet presAssocID="{39BDD702-4E90-42FE-B8F1-A68B55939A10}" presName="parentText" presStyleLbl="node1" presStyleIdx="2" presStyleCnt="4">
        <dgm:presLayoutVars>
          <dgm:chMax val="0"/>
          <dgm:bulletEnabled val="1"/>
        </dgm:presLayoutVars>
      </dgm:prSet>
      <dgm:spPr/>
    </dgm:pt>
    <dgm:pt modelId="{61A55B7B-FEB4-4854-8D23-1DEB9124EA35}" type="pres">
      <dgm:prSet presAssocID="{39BDD702-4E90-42FE-B8F1-A68B55939A10}" presName="negativeSpace" presStyleCnt="0"/>
      <dgm:spPr/>
    </dgm:pt>
    <dgm:pt modelId="{E4DA3BE1-BC4C-4F58-BD47-201FCE13B9D5}" type="pres">
      <dgm:prSet presAssocID="{39BDD702-4E90-42FE-B8F1-A68B55939A10}" presName="childText" presStyleLbl="conFgAcc1" presStyleIdx="2" presStyleCnt="4">
        <dgm:presLayoutVars>
          <dgm:bulletEnabled val="1"/>
        </dgm:presLayoutVars>
      </dgm:prSet>
      <dgm:spPr/>
    </dgm:pt>
    <dgm:pt modelId="{9AB3DB04-3FED-4711-97E0-CB53723E256F}" type="pres">
      <dgm:prSet presAssocID="{0C1A36BC-7667-4222-BC3A-E65C6BB63B59}" presName="spaceBetweenRectangles" presStyleCnt="0"/>
      <dgm:spPr/>
    </dgm:pt>
    <dgm:pt modelId="{A63D484E-D412-40A8-9E47-B0A342C651C5}" type="pres">
      <dgm:prSet presAssocID="{EB0433C6-BF4F-42C0-B6F5-E1C13BCF196B}" presName="parentLin" presStyleCnt="0"/>
      <dgm:spPr/>
    </dgm:pt>
    <dgm:pt modelId="{D92B0716-4C57-4CEE-ACFD-0A753E2CE748}" type="pres">
      <dgm:prSet presAssocID="{EB0433C6-BF4F-42C0-B6F5-E1C13BCF196B}" presName="parentLeftMargin" presStyleLbl="node1" presStyleIdx="2" presStyleCnt="4"/>
      <dgm:spPr/>
    </dgm:pt>
    <dgm:pt modelId="{FE103A01-E386-4491-9990-7E105317A452}" type="pres">
      <dgm:prSet presAssocID="{EB0433C6-BF4F-42C0-B6F5-E1C13BCF196B}" presName="parentText" presStyleLbl="node1" presStyleIdx="3" presStyleCnt="4">
        <dgm:presLayoutVars>
          <dgm:chMax val="0"/>
          <dgm:bulletEnabled val="1"/>
        </dgm:presLayoutVars>
      </dgm:prSet>
      <dgm:spPr/>
    </dgm:pt>
    <dgm:pt modelId="{8875086F-70B8-46B2-8645-1A54F229374C}" type="pres">
      <dgm:prSet presAssocID="{EB0433C6-BF4F-42C0-B6F5-E1C13BCF196B}" presName="negativeSpace" presStyleCnt="0"/>
      <dgm:spPr/>
    </dgm:pt>
    <dgm:pt modelId="{899396F7-94E1-479D-917D-120C62346211}" type="pres">
      <dgm:prSet presAssocID="{EB0433C6-BF4F-42C0-B6F5-E1C13BCF196B}" presName="childText" presStyleLbl="conFgAcc1" presStyleIdx="3" presStyleCnt="4">
        <dgm:presLayoutVars>
          <dgm:bulletEnabled val="1"/>
        </dgm:presLayoutVars>
      </dgm:prSet>
      <dgm:spPr/>
    </dgm:pt>
  </dgm:ptLst>
  <dgm:cxnLst>
    <dgm:cxn modelId="{FFC3810B-DDCF-4C69-963D-D0E0E2BE5D16}" srcId="{12E514C3-1A0E-4BC7-879F-84F1CFD60D35}" destId="{B642CE1C-A6B2-4D33-91E9-2197C41ACAD2}" srcOrd="1" destOrd="0" parTransId="{0B2BE5AA-5C83-48C2-AAE2-4AD9F7606EE2}" sibTransId="{25C9DC4A-DA55-49D9-B7CB-B81482436590}"/>
    <dgm:cxn modelId="{906A0616-F3E2-4271-BE0F-4DA55A272574}" type="presOf" srcId="{12E514C3-1A0E-4BC7-879F-84F1CFD60D35}" destId="{DBD72738-51AE-4F04-962F-41100D984C16}" srcOrd="0" destOrd="0" presId="urn:microsoft.com/office/officeart/2005/8/layout/list1"/>
    <dgm:cxn modelId="{2F1ADB20-1FE9-4131-B257-C43E85FE8D63}" type="presOf" srcId="{B642CE1C-A6B2-4D33-91E9-2197C41ACAD2}" destId="{201D3EC6-E24A-4D9F-8AEE-C9F3E7E56C5A}" srcOrd="0" destOrd="0" presId="urn:microsoft.com/office/officeart/2005/8/layout/list1"/>
    <dgm:cxn modelId="{66DF512C-477B-4024-87A6-8FD75C189063}" type="presOf" srcId="{B642CE1C-A6B2-4D33-91E9-2197C41ACAD2}" destId="{D3687A58-A905-447B-9FEF-5775FD959364}" srcOrd="1" destOrd="0" presId="urn:microsoft.com/office/officeart/2005/8/layout/list1"/>
    <dgm:cxn modelId="{48A80035-C1DF-4AAE-987C-87C9895D84B4}" type="presOf" srcId="{9F190500-89C6-4AA4-A8D2-21D010F560ED}" destId="{AFD55BAB-6E20-4000-8051-602008D7DE11}" srcOrd="0" destOrd="0" presId="urn:microsoft.com/office/officeart/2005/8/layout/list1"/>
    <dgm:cxn modelId="{B0274583-D448-4BA8-9B92-90EB90D9E2CD}" type="presOf" srcId="{39BDD702-4E90-42FE-B8F1-A68B55939A10}" destId="{7183C718-32CA-4C0D-A849-B9AEF3F9E0B7}" srcOrd="1" destOrd="0" presId="urn:microsoft.com/office/officeart/2005/8/layout/list1"/>
    <dgm:cxn modelId="{780D9D96-77DA-477D-8558-EB236722C447}" srcId="{12E514C3-1A0E-4BC7-879F-84F1CFD60D35}" destId="{9F190500-89C6-4AA4-A8D2-21D010F560ED}" srcOrd="0" destOrd="0" parTransId="{1DCAD6AF-440D-4C73-94F4-C8CAF02EBC39}" sibTransId="{38ADCEB2-06E3-4C39-A0A7-9089030D6793}"/>
    <dgm:cxn modelId="{30C0DAA7-ADD3-4A7F-A82A-602BAAA4CBC1}" type="presOf" srcId="{39BDD702-4E90-42FE-B8F1-A68B55939A10}" destId="{C9522170-6FD7-4596-91CF-4EA73BD33C3D}" srcOrd="0" destOrd="0" presId="urn:microsoft.com/office/officeart/2005/8/layout/list1"/>
    <dgm:cxn modelId="{4853E7AA-7CDA-422B-93DC-6B3146046A49}" srcId="{12E514C3-1A0E-4BC7-879F-84F1CFD60D35}" destId="{39BDD702-4E90-42FE-B8F1-A68B55939A10}" srcOrd="2" destOrd="0" parTransId="{56D8E0C3-BFCC-467C-8673-B65091B1E895}" sibTransId="{0C1A36BC-7667-4222-BC3A-E65C6BB63B59}"/>
    <dgm:cxn modelId="{F7CCBEB4-7D75-48C0-A340-14C8E99C6819}" type="presOf" srcId="{EB0433C6-BF4F-42C0-B6F5-E1C13BCF196B}" destId="{FE103A01-E386-4491-9990-7E105317A452}" srcOrd="1" destOrd="0" presId="urn:microsoft.com/office/officeart/2005/8/layout/list1"/>
    <dgm:cxn modelId="{38FE53E4-468D-496F-917A-38E060732920}" srcId="{12E514C3-1A0E-4BC7-879F-84F1CFD60D35}" destId="{EB0433C6-BF4F-42C0-B6F5-E1C13BCF196B}" srcOrd="3" destOrd="0" parTransId="{682F5B3A-2B61-4AEB-BE52-842C5EB1B249}" sibTransId="{979BFA49-FCAD-45DD-B2FB-CE961CC7235C}"/>
    <dgm:cxn modelId="{8757F4EC-4FE1-4CBE-82FA-4BA521F228F3}" type="presOf" srcId="{EB0433C6-BF4F-42C0-B6F5-E1C13BCF196B}" destId="{D92B0716-4C57-4CEE-ACFD-0A753E2CE748}" srcOrd="0" destOrd="0" presId="urn:microsoft.com/office/officeart/2005/8/layout/list1"/>
    <dgm:cxn modelId="{EF644EFB-9DFB-4466-B52F-140059DBD80B}" type="presOf" srcId="{9F190500-89C6-4AA4-A8D2-21D010F560ED}" destId="{AEA84402-5681-49A2-98C2-7096C699805C}" srcOrd="1" destOrd="0" presId="urn:microsoft.com/office/officeart/2005/8/layout/list1"/>
    <dgm:cxn modelId="{D3DAB24A-89C0-4E54-B3BF-B22066ECF2E8}" type="presParOf" srcId="{DBD72738-51AE-4F04-962F-41100D984C16}" destId="{A9C206DB-860F-4B01-A382-31F13AA39199}" srcOrd="0" destOrd="0" presId="urn:microsoft.com/office/officeart/2005/8/layout/list1"/>
    <dgm:cxn modelId="{BA882BC8-ED7F-4CB6-A000-D401F4450890}" type="presParOf" srcId="{A9C206DB-860F-4B01-A382-31F13AA39199}" destId="{AFD55BAB-6E20-4000-8051-602008D7DE11}" srcOrd="0" destOrd="0" presId="urn:microsoft.com/office/officeart/2005/8/layout/list1"/>
    <dgm:cxn modelId="{4EF4EC22-ECAF-4975-929D-08E8F62C5658}" type="presParOf" srcId="{A9C206DB-860F-4B01-A382-31F13AA39199}" destId="{AEA84402-5681-49A2-98C2-7096C699805C}" srcOrd="1" destOrd="0" presId="urn:microsoft.com/office/officeart/2005/8/layout/list1"/>
    <dgm:cxn modelId="{B4CA183B-26B2-4FD4-B457-C75668840845}" type="presParOf" srcId="{DBD72738-51AE-4F04-962F-41100D984C16}" destId="{113D806B-E1AF-44E9-B572-69F9047434EC}" srcOrd="1" destOrd="0" presId="urn:microsoft.com/office/officeart/2005/8/layout/list1"/>
    <dgm:cxn modelId="{648C3F60-73EB-4B26-BA76-BBF622403B3C}" type="presParOf" srcId="{DBD72738-51AE-4F04-962F-41100D984C16}" destId="{553056AE-CC4B-482C-B634-693A060D4C85}" srcOrd="2" destOrd="0" presId="urn:microsoft.com/office/officeart/2005/8/layout/list1"/>
    <dgm:cxn modelId="{6FA60DC2-98CC-4DF9-AC8D-3EEAC32D908C}" type="presParOf" srcId="{DBD72738-51AE-4F04-962F-41100D984C16}" destId="{D654A1F4-BDCA-4EA6-B2EB-71D2AC962E6D}" srcOrd="3" destOrd="0" presId="urn:microsoft.com/office/officeart/2005/8/layout/list1"/>
    <dgm:cxn modelId="{F5AA4B1C-FA21-49E9-A89E-740D2F7F8A25}" type="presParOf" srcId="{DBD72738-51AE-4F04-962F-41100D984C16}" destId="{74601E53-E34A-4F2A-AE94-CA5C9950E4A4}" srcOrd="4" destOrd="0" presId="urn:microsoft.com/office/officeart/2005/8/layout/list1"/>
    <dgm:cxn modelId="{BAB9CCEB-C205-4E84-9292-BB6E70069FE2}" type="presParOf" srcId="{74601E53-E34A-4F2A-AE94-CA5C9950E4A4}" destId="{201D3EC6-E24A-4D9F-8AEE-C9F3E7E56C5A}" srcOrd="0" destOrd="0" presId="urn:microsoft.com/office/officeart/2005/8/layout/list1"/>
    <dgm:cxn modelId="{B59F42CD-F644-4740-AD9E-A38FB7E36B5C}" type="presParOf" srcId="{74601E53-E34A-4F2A-AE94-CA5C9950E4A4}" destId="{D3687A58-A905-447B-9FEF-5775FD959364}" srcOrd="1" destOrd="0" presId="urn:microsoft.com/office/officeart/2005/8/layout/list1"/>
    <dgm:cxn modelId="{537B9A8A-932D-4B63-8EDC-07D825DB659B}" type="presParOf" srcId="{DBD72738-51AE-4F04-962F-41100D984C16}" destId="{3B289823-A420-4917-AF5F-21EA6876E2F6}" srcOrd="5" destOrd="0" presId="urn:microsoft.com/office/officeart/2005/8/layout/list1"/>
    <dgm:cxn modelId="{2A647D7D-7FE4-452D-A292-5EAC72E23417}" type="presParOf" srcId="{DBD72738-51AE-4F04-962F-41100D984C16}" destId="{771EFAE9-BE38-41B7-AC26-934E64528229}" srcOrd="6" destOrd="0" presId="urn:microsoft.com/office/officeart/2005/8/layout/list1"/>
    <dgm:cxn modelId="{617DD9FD-EC88-4B39-BD72-E85EE6C6B785}" type="presParOf" srcId="{DBD72738-51AE-4F04-962F-41100D984C16}" destId="{05AB57BB-1D44-4173-BE40-56062F2A802C}" srcOrd="7" destOrd="0" presId="urn:microsoft.com/office/officeart/2005/8/layout/list1"/>
    <dgm:cxn modelId="{AA5296C7-1335-45FC-912E-4769FDA13DBD}" type="presParOf" srcId="{DBD72738-51AE-4F04-962F-41100D984C16}" destId="{0EE75794-A698-4DA3-A67C-4804498DF6D7}" srcOrd="8" destOrd="0" presId="urn:microsoft.com/office/officeart/2005/8/layout/list1"/>
    <dgm:cxn modelId="{8EBC406D-2D5B-4D64-8C0C-EE3389B1CF83}" type="presParOf" srcId="{0EE75794-A698-4DA3-A67C-4804498DF6D7}" destId="{C9522170-6FD7-4596-91CF-4EA73BD33C3D}" srcOrd="0" destOrd="0" presId="urn:microsoft.com/office/officeart/2005/8/layout/list1"/>
    <dgm:cxn modelId="{50C390DC-91F9-496B-9D80-544C06C61EF0}" type="presParOf" srcId="{0EE75794-A698-4DA3-A67C-4804498DF6D7}" destId="{7183C718-32CA-4C0D-A849-B9AEF3F9E0B7}" srcOrd="1" destOrd="0" presId="urn:microsoft.com/office/officeart/2005/8/layout/list1"/>
    <dgm:cxn modelId="{AE19D9AD-FA4F-47CA-B8A3-3304CA2C6848}" type="presParOf" srcId="{DBD72738-51AE-4F04-962F-41100D984C16}" destId="{61A55B7B-FEB4-4854-8D23-1DEB9124EA35}" srcOrd="9" destOrd="0" presId="urn:microsoft.com/office/officeart/2005/8/layout/list1"/>
    <dgm:cxn modelId="{65CB0BA0-A8CC-4092-80DD-C0727B106544}" type="presParOf" srcId="{DBD72738-51AE-4F04-962F-41100D984C16}" destId="{E4DA3BE1-BC4C-4F58-BD47-201FCE13B9D5}" srcOrd="10" destOrd="0" presId="urn:microsoft.com/office/officeart/2005/8/layout/list1"/>
    <dgm:cxn modelId="{75CF5902-D62A-46FA-94E4-9351D321C389}" type="presParOf" srcId="{DBD72738-51AE-4F04-962F-41100D984C16}" destId="{9AB3DB04-3FED-4711-97E0-CB53723E256F}" srcOrd="11" destOrd="0" presId="urn:microsoft.com/office/officeart/2005/8/layout/list1"/>
    <dgm:cxn modelId="{724516AB-A02D-4BF5-ABBB-E7E8BFADA1EF}" type="presParOf" srcId="{DBD72738-51AE-4F04-962F-41100D984C16}" destId="{A63D484E-D412-40A8-9E47-B0A342C651C5}" srcOrd="12" destOrd="0" presId="urn:microsoft.com/office/officeart/2005/8/layout/list1"/>
    <dgm:cxn modelId="{23E74562-5889-4E14-9285-732604975270}" type="presParOf" srcId="{A63D484E-D412-40A8-9E47-B0A342C651C5}" destId="{D92B0716-4C57-4CEE-ACFD-0A753E2CE748}" srcOrd="0" destOrd="0" presId="urn:microsoft.com/office/officeart/2005/8/layout/list1"/>
    <dgm:cxn modelId="{93807D0A-CF35-4966-AB45-148CF2E2DCC8}" type="presParOf" srcId="{A63D484E-D412-40A8-9E47-B0A342C651C5}" destId="{FE103A01-E386-4491-9990-7E105317A452}" srcOrd="1" destOrd="0" presId="urn:microsoft.com/office/officeart/2005/8/layout/list1"/>
    <dgm:cxn modelId="{23AAE211-68E9-4CCC-917A-B0B68F544405}" type="presParOf" srcId="{DBD72738-51AE-4F04-962F-41100D984C16}" destId="{8875086F-70B8-46B2-8645-1A54F229374C}" srcOrd="13" destOrd="0" presId="urn:microsoft.com/office/officeart/2005/8/layout/list1"/>
    <dgm:cxn modelId="{99F61138-81E4-4FD8-9E75-8EBAB1A6FE67}" type="presParOf" srcId="{DBD72738-51AE-4F04-962F-41100D984C16}" destId="{899396F7-94E1-479D-917D-120C6234621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E514C3-1A0E-4BC7-879F-84F1CFD60D3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F190500-89C6-4AA4-A8D2-21D010F560ED}">
      <dgm:prSet/>
      <dgm:spPr/>
      <dgm:t>
        <a:bodyPr/>
        <a:lstStyle/>
        <a:p>
          <a:pPr algn="ctr">
            <a:buNone/>
          </a:pPr>
          <a:r>
            <a:rPr lang="en-US"/>
            <a:t>DON’T PUT MINORS ON TITLE!!!</a:t>
          </a:r>
          <a:endParaRPr lang="en-US" dirty="0"/>
        </a:p>
      </dgm:t>
    </dgm:pt>
    <dgm:pt modelId="{1DCAD6AF-440D-4C73-94F4-C8CAF02EBC39}" type="parTrans" cxnId="{780D9D96-77DA-477D-8558-EB236722C447}">
      <dgm:prSet/>
      <dgm:spPr/>
      <dgm:t>
        <a:bodyPr/>
        <a:lstStyle/>
        <a:p>
          <a:endParaRPr lang="en-US"/>
        </a:p>
      </dgm:t>
    </dgm:pt>
    <dgm:pt modelId="{38ADCEB2-06E3-4C39-A0A7-9089030D6793}" type="sibTrans" cxnId="{780D9D96-77DA-477D-8558-EB236722C447}">
      <dgm:prSet/>
      <dgm:spPr/>
      <dgm:t>
        <a:bodyPr/>
        <a:lstStyle/>
        <a:p>
          <a:endParaRPr lang="en-US"/>
        </a:p>
      </dgm:t>
    </dgm:pt>
    <dgm:pt modelId="{B642CE1C-A6B2-4D33-91E9-2197C41ACAD2}">
      <dgm:prSet/>
      <dgm:spPr/>
      <dgm:t>
        <a:bodyPr/>
        <a:lstStyle/>
        <a:p>
          <a:pPr algn="just"/>
          <a:r>
            <a:rPr lang="en-US"/>
            <a:t>To Sell or Mortgage immovable property owned by a minor:</a:t>
          </a:r>
        </a:p>
        <a:p>
          <a:pPr algn="just"/>
          <a:r>
            <a:rPr lang="en-US"/>
            <a:t>1. Appoint a tutor and undertutor.</a:t>
          </a:r>
        </a:p>
        <a:p>
          <a:pPr algn="just"/>
          <a:r>
            <a:rPr lang="en-US"/>
            <a:t>2. Post bond or file a minor’s mortgage.</a:t>
          </a:r>
        </a:p>
        <a:p>
          <a:pPr algn="just"/>
          <a:r>
            <a:rPr lang="en-US"/>
            <a:t>3. Petition the court for authority to sell the property.</a:t>
          </a:r>
          <a:endParaRPr lang="en-US" dirty="0"/>
        </a:p>
      </dgm:t>
    </dgm:pt>
    <dgm:pt modelId="{0B2BE5AA-5C83-48C2-AAE2-4AD9F7606EE2}" type="parTrans" cxnId="{FFC3810B-DDCF-4C69-963D-D0E0E2BE5D16}">
      <dgm:prSet/>
      <dgm:spPr/>
      <dgm:t>
        <a:bodyPr/>
        <a:lstStyle/>
        <a:p>
          <a:endParaRPr lang="en-US"/>
        </a:p>
      </dgm:t>
    </dgm:pt>
    <dgm:pt modelId="{25C9DC4A-DA55-49D9-B7CB-B81482436590}" type="sibTrans" cxnId="{FFC3810B-DDCF-4C69-963D-D0E0E2BE5D16}">
      <dgm:prSet/>
      <dgm:spPr/>
      <dgm:t>
        <a:bodyPr/>
        <a:lstStyle/>
        <a:p>
          <a:endParaRPr lang="en-US"/>
        </a:p>
      </dgm:t>
    </dgm:pt>
    <dgm:pt modelId="{39BDD702-4E90-42FE-B8F1-A68B55939A10}">
      <dgm:prSet/>
      <dgm:spPr/>
      <dgm:t>
        <a:bodyPr/>
        <a:lstStyle/>
        <a:p>
          <a:pPr algn="ctr"/>
          <a:r>
            <a:rPr lang="en-US" b="0" i="0" dirty="0"/>
            <a:t>Art. 322.  Minor's legal mortgage on tutor's property.</a:t>
          </a:r>
        </a:p>
        <a:p>
          <a:pPr algn="just"/>
          <a:r>
            <a:rPr lang="en-US" b="0" i="0" dirty="0"/>
            <a:t>The recording of the certificate of the clerk operates as a legal mortgage in favor of the minor for the amount therein stated, on all the immovable property of the natural tutor in the parish.</a:t>
          </a:r>
          <a:endParaRPr lang="en-US" dirty="0"/>
        </a:p>
      </dgm:t>
    </dgm:pt>
    <dgm:pt modelId="{56D8E0C3-BFCC-467C-8673-B65091B1E895}" type="parTrans" cxnId="{4853E7AA-7CDA-422B-93DC-6B3146046A49}">
      <dgm:prSet/>
      <dgm:spPr/>
      <dgm:t>
        <a:bodyPr/>
        <a:lstStyle/>
        <a:p>
          <a:endParaRPr lang="en-US"/>
        </a:p>
      </dgm:t>
    </dgm:pt>
    <dgm:pt modelId="{0C1A36BC-7667-4222-BC3A-E65C6BB63B59}" type="sibTrans" cxnId="{4853E7AA-7CDA-422B-93DC-6B3146046A49}">
      <dgm:prSet/>
      <dgm:spPr/>
      <dgm:t>
        <a:bodyPr/>
        <a:lstStyle/>
        <a:p>
          <a:endParaRPr lang="en-US"/>
        </a:p>
      </dgm:t>
    </dgm:pt>
    <dgm:pt modelId="{EB0433C6-BF4F-42C0-B6F5-E1C13BCF196B}">
      <dgm:prSet/>
      <dgm:spPr/>
      <dgm:t>
        <a:bodyPr/>
        <a:lstStyle/>
        <a:p>
          <a:pPr algn="ctr"/>
          <a:r>
            <a:rPr lang="en-US" b="1" dirty="0"/>
            <a:t>PRACTICE TIP</a:t>
          </a:r>
        </a:p>
        <a:p>
          <a:pPr algn="just"/>
          <a:r>
            <a:rPr lang="en-US" dirty="0"/>
            <a:t>When possible, do not put a minor in possession of immovable property. </a:t>
          </a:r>
        </a:p>
        <a:p>
          <a:pPr algn="just"/>
          <a:r>
            <a:rPr lang="en-US" dirty="0"/>
            <a:t>When petitioning for authority to sell, petition for the release of the minor’s mortgage. </a:t>
          </a:r>
        </a:p>
        <a:p>
          <a:pPr algn="just"/>
          <a:r>
            <a:rPr lang="en-US" dirty="0"/>
            <a:t>Petition both to release minor’s mortgage from property being sold and subordinate to mortgage on property being acquired. </a:t>
          </a:r>
        </a:p>
      </dgm:t>
    </dgm:pt>
    <dgm:pt modelId="{682F5B3A-2B61-4AEB-BE52-842C5EB1B249}" type="parTrans" cxnId="{38FE53E4-468D-496F-917A-38E060732920}">
      <dgm:prSet/>
      <dgm:spPr/>
      <dgm:t>
        <a:bodyPr/>
        <a:lstStyle/>
        <a:p>
          <a:endParaRPr lang="en-US"/>
        </a:p>
      </dgm:t>
    </dgm:pt>
    <dgm:pt modelId="{979BFA49-FCAD-45DD-B2FB-CE961CC7235C}" type="sibTrans" cxnId="{38FE53E4-468D-496F-917A-38E060732920}">
      <dgm:prSet/>
      <dgm:spPr/>
      <dgm:t>
        <a:bodyPr/>
        <a:lstStyle/>
        <a:p>
          <a:endParaRPr lang="en-US"/>
        </a:p>
      </dgm:t>
    </dgm:pt>
    <dgm:pt modelId="{028D017F-8CD1-4A93-AF1A-4768091FB842}" type="pres">
      <dgm:prSet presAssocID="{12E514C3-1A0E-4BC7-879F-84F1CFD60D35}" presName="diagram" presStyleCnt="0">
        <dgm:presLayoutVars>
          <dgm:dir/>
          <dgm:resizeHandles val="exact"/>
        </dgm:presLayoutVars>
      </dgm:prSet>
      <dgm:spPr/>
    </dgm:pt>
    <dgm:pt modelId="{8EA5FFB8-B9B6-4356-8E61-5FAC14231599}" type="pres">
      <dgm:prSet presAssocID="{9F190500-89C6-4AA4-A8D2-21D010F560ED}" presName="node" presStyleLbl="node1" presStyleIdx="0" presStyleCnt="4">
        <dgm:presLayoutVars>
          <dgm:bulletEnabled val="1"/>
        </dgm:presLayoutVars>
      </dgm:prSet>
      <dgm:spPr/>
    </dgm:pt>
    <dgm:pt modelId="{DA5EABEC-88C5-4CFA-8F67-7D09D911AB84}" type="pres">
      <dgm:prSet presAssocID="{38ADCEB2-06E3-4C39-A0A7-9089030D6793}" presName="sibTrans" presStyleCnt="0"/>
      <dgm:spPr/>
    </dgm:pt>
    <dgm:pt modelId="{2EFD8EF3-FDE9-4009-B0A8-F4EBB1A6E595}" type="pres">
      <dgm:prSet presAssocID="{B642CE1C-A6B2-4D33-91E9-2197C41ACAD2}" presName="node" presStyleLbl="node1" presStyleIdx="1" presStyleCnt="4">
        <dgm:presLayoutVars>
          <dgm:bulletEnabled val="1"/>
        </dgm:presLayoutVars>
      </dgm:prSet>
      <dgm:spPr/>
    </dgm:pt>
    <dgm:pt modelId="{9EF57E9E-7DC6-4505-8B80-3ADA08E89FCA}" type="pres">
      <dgm:prSet presAssocID="{25C9DC4A-DA55-49D9-B7CB-B81482436590}" presName="sibTrans" presStyleCnt="0"/>
      <dgm:spPr/>
    </dgm:pt>
    <dgm:pt modelId="{97A0BB88-D146-4C0C-A17A-2B638588A12B}" type="pres">
      <dgm:prSet presAssocID="{39BDD702-4E90-42FE-B8F1-A68B55939A10}" presName="node" presStyleLbl="node1" presStyleIdx="2" presStyleCnt="4">
        <dgm:presLayoutVars>
          <dgm:bulletEnabled val="1"/>
        </dgm:presLayoutVars>
      </dgm:prSet>
      <dgm:spPr/>
    </dgm:pt>
    <dgm:pt modelId="{BF78A5C5-9B7D-4725-8BD0-998B31D1AC20}" type="pres">
      <dgm:prSet presAssocID="{0C1A36BC-7667-4222-BC3A-E65C6BB63B59}" presName="sibTrans" presStyleCnt="0"/>
      <dgm:spPr/>
    </dgm:pt>
    <dgm:pt modelId="{C633B56B-347A-4BF4-A7ED-C90E0001EE97}" type="pres">
      <dgm:prSet presAssocID="{EB0433C6-BF4F-42C0-B6F5-E1C13BCF196B}" presName="node" presStyleLbl="node1" presStyleIdx="3" presStyleCnt="4">
        <dgm:presLayoutVars>
          <dgm:bulletEnabled val="1"/>
        </dgm:presLayoutVars>
      </dgm:prSet>
      <dgm:spPr/>
    </dgm:pt>
  </dgm:ptLst>
  <dgm:cxnLst>
    <dgm:cxn modelId="{FFC3810B-DDCF-4C69-963D-D0E0E2BE5D16}" srcId="{12E514C3-1A0E-4BC7-879F-84F1CFD60D35}" destId="{B642CE1C-A6B2-4D33-91E9-2197C41ACAD2}" srcOrd="1" destOrd="0" parTransId="{0B2BE5AA-5C83-48C2-AAE2-4AD9F7606EE2}" sibTransId="{25C9DC4A-DA55-49D9-B7CB-B81482436590}"/>
    <dgm:cxn modelId="{29E1BF7C-D3FA-40C5-AC2D-AF2478676495}" type="presOf" srcId="{12E514C3-1A0E-4BC7-879F-84F1CFD60D35}" destId="{028D017F-8CD1-4A93-AF1A-4768091FB842}" srcOrd="0" destOrd="0" presId="urn:microsoft.com/office/officeart/2005/8/layout/default"/>
    <dgm:cxn modelId="{E1A7E088-0331-40AD-9637-77C2B86A0898}" type="presOf" srcId="{9F190500-89C6-4AA4-A8D2-21D010F560ED}" destId="{8EA5FFB8-B9B6-4356-8E61-5FAC14231599}" srcOrd="0" destOrd="0" presId="urn:microsoft.com/office/officeart/2005/8/layout/default"/>
    <dgm:cxn modelId="{F7621094-BA3B-42AA-89D0-CC42DDD09DB6}" type="presOf" srcId="{B642CE1C-A6B2-4D33-91E9-2197C41ACAD2}" destId="{2EFD8EF3-FDE9-4009-B0A8-F4EBB1A6E595}" srcOrd="0" destOrd="0" presId="urn:microsoft.com/office/officeart/2005/8/layout/default"/>
    <dgm:cxn modelId="{780D9D96-77DA-477D-8558-EB236722C447}" srcId="{12E514C3-1A0E-4BC7-879F-84F1CFD60D35}" destId="{9F190500-89C6-4AA4-A8D2-21D010F560ED}" srcOrd="0" destOrd="0" parTransId="{1DCAD6AF-440D-4C73-94F4-C8CAF02EBC39}" sibTransId="{38ADCEB2-06E3-4C39-A0A7-9089030D6793}"/>
    <dgm:cxn modelId="{4853E7AA-7CDA-422B-93DC-6B3146046A49}" srcId="{12E514C3-1A0E-4BC7-879F-84F1CFD60D35}" destId="{39BDD702-4E90-42FE-B8F1-A68B55939A10}" srcOrd="2" destOrd="0" parTransId="{56D8E0C3-BFCC-467C-8673-B65091B1E895}" sibTransId="{0C1A36BC-7667-4222-BC3A-E65C6BB63B59}"/>
    <dgm:cxn modelId="{20D534D3-5B64-446D-812A-39DFAF4D8490}" type="presOf" srcId="{EB0433C6-BF4F-42C0-B6F5-E1C13BCF196B}" destId="{C633B56B-347A-4BF4-A7ED-C90E0001EE97}" srcOrd="0" destOrd="0" presId="urn:microsoft.com/office/officeart/2005/8/layout/default"/>
    <dgm:cxn modelId="{38FE53E4-468D-496F-917A-38E060732920}" srcId="{12E514C3-1A0E-4BC7-879F-84F1CFD60D35}" destId="{EB0433C6-BF4F-42C0-B6F5-E1C13BCF196B}" srcOrd="3" destOrd="0" parTransId="{682F5B3A-2B61-4AEB-BE52-842C5EB1B249}" sibTransId="{979BFA49-FCAD-45DD-B2FB-CE961CC7235C}"/>
    <dgm:cxn modelId="{95EA02FF-8CEE-474A-B8F3-044F14E90EE0}" type="presOf" srcId="{39BDD702-4E90-42FE-B8F1-A68B55939A10}" destId="{97A0BB88-D146-4C0C-A17A-2B638588A12B}" srcOrd="0" destOrd="0" presId="urn:microsoft.com/office/officeart/2005/8/layout/default"/>
    <dgm:cxn modelId="{8A744388-2AE5-4F52-93C6-6F7DE8CEC5C5}" type="presParOf" srcId="{028D017F-8CD1-4A93-AF1A-4768091FB842}" destId="{8EA5FFB8-B9B6-4356-8E61-5FAC14231599}" srcOrd="0" destOrd="0" presId="urn:microsoft.com/office/officeart/2005/8/layout/default"/>
    <dgm:cxn modelId="{56CB79CF-3AF4-4F22-83FA-88C32BB1666C}" type="presParOf" srcId="{028D017F-8CD1-4A93-AF1A-4768091FB842}" destId="{DA5EABEC-88C5-4CFA-8F67-7D09D911AB84}" srcOrd="1" destOrd="0" presId="urn:microsoft.com/office/officeart/2005/8/layout/default"/>
    <dgm:cxn modelId="{4FEA7712-30D2-4DAC-BA64-BFC7E028DC8B}" type="presParOf" srcId="{028D017F-8CD1-4A93-AF1A-4768091FB842}" destId="{2EFD8EF3-FDE9-4009-B0A8-F4EBB1A6E595}" srcOrd="2" destOrd="0" presId="urn:microsoft.com/office/officeart/2005/8/layout/default"/>
    <dgm:cxn modelId="{3F67FEFA-0669-4A7A-A0A0-1AFD837AD92E}" type="presParOf" srcId="{028D017F-8CD1-4A93-AF1A-4768091FB842}" destId="{9EF57E9E-7DC6-4505-8B80-3ADA08E89FCA}" srcOrd="3" destOrd="0" presId="urn:microsoft.com/office/officeart/2005/8/layout/default"/>
    <dgm:cxn modelId="{8DC417AE-0C23-4A19-9C20-E1D4F817F2F7}" type="presParOf" srcId="{028D017F-8CD1-4A93-AF1A-4768091FB842}" destId="{97A0BB88-D146-4C0C-A17A-2B638588A12B}" srcOrd="4" destOrd="0" presId="urn:microsoft.com/office/officeart/2005/8/layout/default"/>
    <dgm:cxn modelId="{76901B2A-DFEC-4EBE-A94A-642F6FA2E7BB}" type="presParOf" srcId="{028D017F-8CD1-4A93-AF1A-4768091FB842}" destId="{BF78A5C5-9B7D-4725-8BD0-998B31D1AC20}" srcOrd="5" destOrd="0" presId="urn:microsoft.com/office/officeart/2005/8/layout/default"/>
    <dgm:cxn modelId="{DFC03746-030F-4C6D-9B4F-E5BA83EE194D}" type="presParOf" srcId="{028D017F-8CD1-4A93-AF1A-4768091FB842}" destId="{C633B56B-347A-4BF4-A7ED-C90E0001EE97}"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E514C3-1A0E-4BC7-879F-84F1CFD60D35}"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9F190500-89C6-4AA4-A8D2-21D010F560ED}">
      <dgm:prSet/>
      <dgm:spPr/>
      <dgm:t>
        <a:bodyPr/>
        <a:lstStyle/>
        <a:p>
          <a:pPr>
            <a:buNone/>
          </a:pPr>
          <a:r>
            <a:rPr lang="en-US" b="0" i="0" dirty="0"/>
            <a:t>Property flows as if renouncing heir predeceased.</a:t>
          </a:r>
        </a:p>
        <a:p>
          <a:pPr>
            <a:buNone/>
          </a:pPr>
          <a:r>
            <a:rPr lang="en-US" dirty="0"/>
            <a:t>- Remember representation in descendant (CC art. 882) and sibling (CC art. 884) lines. </a:t>
          </a:r>
        </a:p>
        <a:p>
          <a:pPr>
            <a:buNone/>
          </a:pPr>
          <a:r>
            <a:rPr lang="en-US" dirty="0"/>
            <a:t>- Minors are presumed to accept a succession.</a:t>
          </a:r>
        </a:p>
      </dgm:t>
    </dgm:pt>
    <dgm:pt modelId="{1DCAD6AF-440D-4C73-94F4-C8CAF02EBC39}" type="parTrans" cxnId="{780D9D96-77DA-477D-8558-EB236722C447}">
      <dgm:prSet/>
      <dgm:spPr/>
      <dgm:t>
        <a:bodyPr/>
        <a:lstStyle/>
        <a:p>
          <a:endParaRPr lang="en-US"/>
        </a:p>
      </dgm:t>
    </dgm:pt>
    <dgm:pt modelId="{38ADCEB2-06E3-4C39-A0A7-9089030D6793}" type="sibTrans" cxnId="{780D9D96-77DA-477D-8558-EB236722C447}">
      <dgm:prSet/>
      <dgm:spPr/>
      <dgm:t>
        <a:bodyPr/>
        <a:lstStyle/>
        <a:p>
          <a:endParaRPr lang="en-US"/>
        </a:p>
      </dgm:t>
    </dgm:pt>
    <dgm:pt modelId="{B642CE1C-A6B2-4D33-91E9-2197C41ACAD2}">
      <dgm:prSet/>
      <dgm:spPr/>
      <dgm:t>
        <a:bodyPr/>
        <a:lstStyle/>
        <a:p>
          <a:r>
            <a:rPr lang="en-US" dirty="0"/>
            <a:t>Donative renunciation is an acceptance and a donation. </a:t>
          </a:r>
        </a:p>
        <a:p>
          <a:r>
            <a:rPr lang="en-US" dirty="0"/>
            <a:t>- Run renouncing heir for judgments.</a:t>
          </a:r>
        </a:p>
        <a:p>
          <a:r>
            <a:rPr lang="en-US" dirty="0"/>
            <a:t>- Verify renunciation is in donative form (authentic act with acceptance by donee). </a:t>
          </a:r>
        </a:p>
      </dgm:t>
    </dgm:pt>
    <dgm:pt modelId="{0B2BE5AA-5C83-48C2-AAE2-4AD9F7606EE2}" type="parTrans" cxnId="{FFC3810B-DDCF-4C69-963D-D0E0E2BE5D16}">
      <dgm:prSet/>
      <dgm:spPr/>
      <dgm:t>
        <a:bodyPr/>
        <a:lstStyle/>
        <a:p>
          <a:endParaRPr lang="en-US"/>
        </a:p>
      </dgm:t>
    </dgm:pt>
    <dgm:pt modelId="{25C9DC4A-DA55-49D9-B7CB-B81482436590}" type="sibTrans" cxnId="{FFC3810B-DDCF-4C69-963D-D0E0E2BE5D16}">
      <dgm:prSet/>
      <dgm:spPr/>
      <dgm:t>
        <a:bodyPr/>
        <a:lstStyle/>
        <a:p>
          <a:endParaRPr lang="en-US"/>
        </a:p>
      </dgm:t>
    </dgm:pt>
    <dgm:pt modelId="{39BDD702-4E90-42FE-B8F1-A68B55939A10}">
      <dgm:prSet/>
      <dgm:spPr/>
      <dgm:t>
        <a:bodyPr/>
        <a:lstStyle/>
        <a:p>
          <a:r>
            <a:rPr lang="en-US"/>
            <a:t>Cannot renounce within a small succession affidavit.</a:t>
          </a:r>
        </a:p>
      </dgm:t>
    </dgm:pt>
    <dgm:pt modelId="{56D8E0C3-BFCC-467C-8673-B65091B1E895}" type="parTrans" cxnId="{4853E7AA-7CDA-422B-93DC-6B3146046A49}">
      <dgm:prSet/>
      <dgm:spPr/>
      <dgm:t>
        <a:bodyPr/>
        <a:lstStyle/>
        <a:p>
          <a:endParaRPr lang="en-US"/>
        </a:p>
      </dgm:t>
    </dgm:pt>
    <dgm:pt modelId="{0C1A36BC-7667-4222-BC3A-E65C6BB63B59}" type="sibTrans" cxnId="{4853E7AA-7CDA-422B-93DC-6B3146046A49}">
      <dgm:prSet/>
      <dgm:spPr/>
      <dgm:t>
        <a:bodyPr/>
        <a:lstStyle/>
        <a:p>
          <a:endParaRPr lang="en-US"/>
        </a:p>
      </dgm:t>
    </dgm:pt>
    <dgm:pt modelId="{EB0433C6-BF4F-42C0-B6F5-E1C13BCF196B}">
      <dgm:prSet/>
      <dgm:spPr/>
      <dgm:t>
        <a:bodyPr/>
        <a:lstStyle/>
        <a:p>
          <a:r>
            <a:rPr lang="en-US" b="1"/>
            <a:t>Consider independent administration in lieu of donative renunciation</a:t>
          </a:r>
          <a:r>
            <a:rPr lang="en-US"/>
            <a:t>.</a:t>
          </a:r>
        </a:p>
      </dgm:t>
    </dgm:pt>
    <dgm:pt modelId="{682F5B3A-2B61-4AEB-BE52-842C5EB1B249}" type="parTrans" cxnId="{38FE53E4-468D-496F-917A-38E060732920}">
      <dgm:prSet/>
      <dgm:spPr/>
      <dgm:t>
        <a:bodyPr/>
        <a:lstStyle/>
        <a:p>
          <a:endParaRPr lang="en-US"/>
        </a:p>
      </dgm:t>
    </dgm:pt>
    <dgm:pt modelId="{979BFA49-FCAD-45DD-B2FB-CE961CC7235C}" type="sibTrans" cxnId="{38FE53E4-468D-496F-917A-38E060732920}">
      <dgm:prSet/>
      <dgm:spPr/>
      <dgm:t>
        <a:bodyPr/>
        <a:lstStyle/>
        <a:p>
          <a:endParaRPr lang="en-US"/>
        </a:p>
      </dgm:t>
    </dgm:pt>
    <dgm:pt modelId="{C59AEC94-83AD-49EC-9210-0FB14BB19513}" type="pres">
      <dgm:prSet presAssocID="{12E514C3-1A0E-4BC7-879F-84F1CFD60D35}" presName="vert0" presStyleCnt="0">
        <dgm:presLayoutVars>
          <dgm:dir/>
          <dgm:animOne val="branch"/>
          <dgm:animLvl val="lvl"/>
        </dgm:presLayoutVars>
      </dgm:prSet>
      <dgm:spPr/>
    </dgm:pt>
    <dgm:pt modelId="{09419502-840B-4F74-B955-7AFFF2D80636}" type="pres">
      <dgm:prSet presAssocID="{9F190500-89C6-4AA4-A8D2-21D010F560ED}" presName="thickLine" presStyleLbl="alignNode1" presStyleIdx="0" presStyleCnt="4"/>
      <dgm:spPr/>
    </dgm:pt>
    <dgm:pt modelId="{B2BF0E89-7B7D-4786-8C0D-3560D8384662}" type="pres">
      <dgm:prSet presAssocID="{9F190500-89C6-4AA4-A8D2-21D010F560ED}" presName="horz1" presStyleCnt="0"/>
      <dgm:spPr/>
    </dgm:pt>
    <dgm:pt modelId="{A9A665B9-F462-4CD5-86C6-3676B044DED3}" type="pres">
      <dgm:prSet presAssocID="{9F190500-89C6-4AA4-A8D2-21D010F560ED}" presName="tx1" presStyleLbl="revTx" presStyleIdx="0" presStyleCnt="4"/>
      <dgm:spPr/>
    </dgm:pt>
    <dgm:pt modelId="{866037BA-DA61-417D-8FB4-A1EE2A75776F}" type="pres">
      <dgm:prSet presAssocID="{9F190500-89C6-4AA4-A8D2-21D010F560ED}" presName="vert1" presStyleCnt="0"/>
      <dgm:spPr/>
    </dgm:pt>
    <dgm:pt modelId="{95D1A466-4600-46E5-8C2E-C390FD034984}" type="pres">
      <dgm:prSet presAssocID="{B642CE1C-A6B2-4D33-91E9-2197C41ACAD2}" presName="thickLine" presStyleLbl="alignNode1" presStyleIdx="1" presStyleCnt="4"/>
      <dgm:spPr/>
    </dgm:pt>
    <dgm:pt modelId="{CBA49241-18FB-4E16-ACC0-DB7C5CCD7DE0}" type="pres">
      <dgm:prSet presAssocID="{B642CE1C-A6B2-4D33-91E9-2197C41ACAD2}" presName="horz1" presStyleCnt="0"/>
      <dgm:spPr/>
    </dgm:pt>
    <dgm:pt modelId="{C22733B2-110C-4CEC-865F-0B14CF2DD7C1}" type="pres">
      <dgm:prSet presAssocID="{B642CE1C-A6B2-4D33-91E9-2197C41ACAD2}" presName="tx1" presStyleLbl="revTx" presStyleIdx="1" presStyleCnt="4"/>
      <dgm:spPr/>
    </dgm:pt>
    <dgm:pt modelId="{91041B05-1F18-427F-AA1B-F207BC8F27E2}" type="pres">
      <dgm:prSet presAssocID="{B642CE1C-A6B2-4D33-91E9-2197C41ACAD2}" presName="vert1" presStyleCnt="0"/>
      <dgm:spPr/>
    </dgm:pt>
    <dgm:pt modelId="{F84C1661-F247-4674-B376-34B7875A22C8}" type="pres">
      <dgm:prSet presAssocID="{39BDD702-4E90-42FE-B8F1-A68B55939A10}" presName="thickLine" presStyleLbl="alignNode1" presStyleIdx="2" presStyleCnt="4"/>
      <dgm:spPr/>
    </dgm:pt>
    <dgm:pt modelId="{8E2C6FFD-5692-492A-B780-4557F1F474ED}" type="pres">
      <dgm:prSet presAssocID="{39BDD702-4E90-42FE-B8F1-A68B55939A10}" presName="horz1" presStyleCnt="0"/>
      <dgm:spPr/>
    </dgm:pt>
    <dgm:pt modelId="{3876DB15-378A-4007-B035-D235862230FA}" type="pres">
      <dgm:prSet presAssocID="{39BDD702-4E90-42FE-B8F1-A68B55939A10}" presName="tx1" presStyleLbl="revTx" presStyleIdx="2" presStyleCnt="4"/>
      <dgm:spPr/>
    </dgm:pt>
    <dgm:pt modelId="{C3AB5D3F-C741-48F1-B489-8F65352BA954}" type="pres">
      <dgm:prSet presAssocID="{39BDD702-4E90-42FE-B8F1-A68B55939A10}" presName="vert1" presStyleCnt="0"/>
      <dgm:spPr/>
    </dgm:pt>
    <dgm:pt modelId="{8AB55AF4-C0B9-403D-B3E0-46EEB948CB6F}" type="pres">
      <dgm:prSet presAssocID="{EB0433C6-BF4F-42C0-B6F5-E1C13BCF196B}" presName="thickLine" presStyleLbl="alignNode1" presStyleIdx="3" presStyleCnt="4"/>
      <dgm:spPr/>
    </dgm:pt>
    <dgm:pt modelId="{E0B039D9-0A2F-4AF0-B0E5-A77FE5745A77}" type="pres">
      <dgm:prSet presAssocID="{EB0433C6-BF4F-42C0-B6F5-E1C13BCF196B}" presName="horz1" presStyleCnt="0"/>
      <dgm:spPr/>
    </dgm:pt>
    <dgm:pt modelId="{186406DE-050D-4505-9C73-003EB26A85C2}" type="pres">
      <dgm:prSet presAssocID="{EB0433C6-BF4F-42C0-B6F5-E1C13BCF196B}" presName="tx1" presStyleLbl="revTx" presStyleIdx="3" presStyleCnt="4"/>
      <dgm:spPr/>
    </dgm:pt>
    <dgm:pt modelId="{33CD23C8-A5A0-41B1-9123-58C0DD67EDE0}" type="pres">
      <dgm:prSet presAssocID="{EB0433C6-BF4F-42C0-B6F5-E1C13BCF196B}" presName="vert1" presStyleCnt="0"/>
      <dgm:spPr/>
    </dgm:pt>
  </dgm:ptLst>
  <dgm:cxnLst>
    <dgm:cxn modelId="{FFC3810B-DDCF-4C69-963D-D0E0E2BE5D16}" srcId="{12E514C3-1A0E-4BC7-879F-84F1CFD60D35}" destId="{B642CE1C-A6B2-4D33-91E9-2197C41ACAD2}" srcOrd="1" destOrd="0" parTransId="{0B2BE5AA-5C83-48C2-AAE2-4AD9F7606EE2}" sibTransId="{25C9DC4A-DA55-49D9-B7CB-B81482436590}"/>
    <dgm:cxn modelId="{4EC7F26B-8B80-4AE2-BA50-503E5796E76B}" type="presOf" srcId="{B642CE1C-A6B2-4D33-91E9-2197C41ACAD2}" destId="{C22733B2-110C-4CEC-865F-0B14CF2DD7C1}" srcOrd="0" destOrd="0" presId="urn:microsoft.com/office/officeart/2008/layout/LinedList"/>
    <dgm:cxn modelId="{780D9D96-77DA-477D-8558-EB236722C447}" srcId="{12E514C3-1A0E-4BC7-879F-84F1CFD60D35}" destId="{9F190500-89C6-4AA4-A8D2-21D010F560ED}" srcOrd="0" destOrd="0" parTransId="{1DCAD6AF-440D-4C73-94F4-C8CAF02EBC39}" sibTransId="{38ADCEB2-06E3-4C39-A0A7-9089030D6793}"/>
    <dgm:cxn modelId="{4853E7AA-7CDA-422B-93DC-6B3146046A49}" srcId="{12E514C3-1A0E-4BC7-879F-84F1CFD60D35}" destId="{39BDD702-4E90-42FE-B8F1-A68B55939A10}" srcOrd="2" destOrd="0" parTransId="{56D8E0C3-BFCC-467C-8673-B65091B1E895}" sibTransId="{0C1A36BC-7667-4222-BC3A-E65C6BB63B59}"/>
    <dgm:cxn modelId="{D839E7C1-9845-4BA1-8183-152820DAF765}" type="presOf" srcId="{39BDD702-4E90-42FE-B8F1-A68B55939A10}" destId="{3876DB15-378A-4007-B035-D235862230FA}" srcOrd="0" destOrd="0" presId="urn:microsoft.com/office/officeart/2008/layout/LinedList"/>
    <dgm:cxn modelId="{31B12FC4-DA5B-4F6F-BCE1-898A2CBA75F1}" type="presOf" srcId="{EB0433C6-BF4F-42C0-B6F5-E1C13BCF196B}" destId="{186406DE-050D-4505-9C73-003EB26A85C2}" srcOrd="0" destOrd="0" presId="urn:microsoft.com/office/officeart/2008/layout/LinedList"/>
    <dgm:cxn modelId="{3089AAD4-C5DB-4C07-BD71-CE06A7B217B7}" type="presOf" srcId="{12E514C3-1A0E-4BC7-879F-84F1CFD60D35}" destId="{C59AEC94-83AD-49EC-9210-0FB14BB19513}" srcOrd="0" destOrd="0" presId="urn:microsoft.com/office/officeart/2008/layout/LinedList"/>
    <dgm:cxn modelId="{BF0594DE-CB97-498A-AC8D-2073544D95BA}" type="presOf" srcId="{9F190500-89C6-4AA4-A8D2-21D010F560ED}" destId="{A9A665B9-F462-4CD5-86C6-3676B044DED3}" srcOrd="0" destOrd="0" presId="urn:microsoft.com/office/officeart/2008/layout/LinedList"/>
    <dgm:cxn modelId="{38FE53E4-468D-496F-917A-38E060732920}" srcId="{12E514C3-1A0E-4BC7-879F-84F1CFD60D35}" destId="{EB0433C6-BF4F-42C0-B6F5-E1C13BCF196B}" srcOrd="3" destOrd="0" parTransId="{682F5B3A-2B61-4AEB-BE52-842C5EB1B249}" sibTransId="{979BFA49-FCAD-45DD-B2FB-CE961CC7235C}"/>
    <dgm:cxn modelId="{30F509F6-6FA5-445D-B5CA-24A2C8A174B5}" type="presParOf" srcId="{C59AEC94-83AD-49EC-9210-0FB14BB19513}" destId="{09419502-840B-4F74-B955-7AFFF2D80636}" srcOrd="0" destOrd="0" presId="urn:microsoft.com/office/officeart/2008/layout/LinedList"/>
    <dgm:cxn modelId="{E10A7C2F-9A34-439F-A2BA-1D7071157E80}" type="presParOf" srcId="{C59AEC94-83AD-49EC-9210-0FB14BB19513}" destId="{B2BF0E89-7B7D-4786-8C0D-3560D8384662}" srcOrd="1" destOrd="0" presId="urn:microsoft.com/office/officeart/2008/layout/LinedList"/>
    <dgm:cxn modelId="{5BA4100B-C5AB-4F03-A040-B12F34F4B9F6}" type="presParOf" srcId="{B2BF0E89-7B7D-4786-8C0D-3560D8384662}" destId="{A9A665B9-F462-4CD5-86C6-3676B044DED3}" srcOrd="0" destOrd="0" presId="urn:microsoft.com/office/officeart/2008/layout/LinedList"/>
    <dgm:cxn modelId="{6D383BEB-0352-4422-A5BB-B9D8F0F1D10C}" type="presParOf" srcId="{B2BF0E89-7B7D-4786-8C0D-3560D8384662}" destId="{866037BA-DA61-417D-8FB4-A1EE2A75776F}" srcOrd="1" destOrd="0" presId="urn:microsoft.com/office/officeart/2008/layout/LinedList"/>
    <dgm:cxn modelId="{A2A95C67-816D-45D3-ACE1-78ED906E7BD3}" type="presParOf" srcId="{C59AEC94-83AD-49EC-9210-0FB14BB19513}" destId="{95D1A466-4600-46E5-8C2E-C390FD034984}" srcOrd="2" destOrd="0" presId="urn:microsoft.com/office/officeart/2008/layout/LinedList"/>
    <dgm:cxn modelId="{96D9DB78-58B2-416B-8F15-38A932A09A3B}" type="presParOf" srcId="{C59AEC94-83AD-49EC-9210-0FB14BB19513}" destId="{CBA49241-18FB-4E16-ACC0-DB7C5CCD7DE0}" srcOrd="3" destOrd="0" presId="urn:microsoft.com/office/officeart/2008/layout/LinedList"/>
    <dgm:cxn modelId="{0A03A300-C9EB-4587-A71A-D032146D3C62}" type="presParOf" srcId="{CBA49241-18FB-4E16-ACC0-DB7C5CCD7DE0}" destId="{C22733B2-110C-4CEC-865F-0B14CF2DD7C1}" srcOrd="0" destOrd="0" presId="urn:microsoft.com/office/officeart/2008/layout/LinedList"/>
    <dgm:cxn modelId="{00547777-0309-483E-829E-CE934A35EECF}" type="presParOf" srcId="{CBA49241-18FB-4E16-ACC0-DB7C5CCD7DE0}" destId="{91041B05-1F18-427F-AA1B-F207BC8F27E2}" srcOrd="1" destOrd="0" presId="urn:microsoft.com/office/officeart/2008/layout/LinedList"/>
    <dgm:cxn modelId="{9A144D5F-68EF-460A-9599-1DBF17C199DB}" type="presParOf" srcId="{C59AEC94-83AD-49EC-9210-0FB14BB19513}" destId="{F84C1661-F247-4674-B376-34B7875A22C8}" srcOrd="4" destOrd="0" presId="urn:microsoft.com/office/officeart/2008/layout/LinedList"/>
    <dgm:cxn modelId="{45375E35-4D8C-4AD8-A421-76EF5EEB062C}" type="presParOf" srcId="{C59AEC94-83AD-49EC-9210-0FB14BB19513}" destId="{8E2C6FFD-5692-492A-B780-4557F1F474ED}" srcOrd="5" destOrd="0" presId="urn:microsoft.com/office/officeart/2008/layout/LinedList"/>
    <dgm:cxn modelId="{AD674245-6892-4418-B8C7-ACE4DEFE2B94}" type="presParOf" srcId="{8E2C6FFD-5692-492A-B780-4557F1F474ED}" destId="{3876DB15-378A-4007-B035-D235862230FA}" srcOrd="0" destOrd="0" presId="urn:microsoft.com/office/officeart/2008/layout/LinedList"/>
    <dgm:cxn modelId="{4A869D80-CD73-4C2B-BFDE-73ADC268B21C}" type="presParOf" srcId="{8E2C6FFD-5692-492A-B780-4557F1F474ED}" destId="{C3AB5D3F-C741-48F1-B489-8F65352BA954}" srcOrd="1" destOrd="0" presId="urn:microsoft.com/office/officeart/2008/layout/LinedList"/>
    <dgm:cxn modelId="{8F2BD4AB-3CED-45EA-B765-5C690F69D96E}" type="presParOf" srcId="{C59AEC94-83AD-49EC-9210-0FB14BB19513}" destId="{8AB55AF4-C0B9-403D-B3E0-46EEB948CB6F}" srcOrd="6" destOrd="0" presId="urn:microsoft.com/office/officeart/2008/layout/LinedList"/>
    <dgm:cxn modelId="{2273B8AB-2824-48F2-B2C8-C376DD1DE70A}" type="presParOf" srcId="{C59AEC94-83AD-49EC-9210-0FB14BB19513}" destId="{E0B039D9-0A2F-4AF0-B0E5-A77FE5745A77}" srcOrd="7" destOrd="0" presId="urn:microsoft.com/office/officeart/2008/layout/LinedList"/>
    <dgm:cxn modelId="{1A191DC8-BC53-4D32-935D-3CADA2B7D293}" type="presParOf" srcId="{E0B039D9-0A2F-4AF0-B0E5-A77FE5745A77}" destId="{186406DE-050D-4505-9C73-003EB26A85C2}" srcOrd="0" destOrd="0" presId="urn:microsoft.com/office/officeart/2008/layout/LinedList"/>
    <dgm:cxn modelId="{4A8794F5-32BE-4391-B245-61F6FC940889}" type="presParOf" srcId="{E0B039D9-0A2F-4AF0-B0E5-A77FE5745A77}" destId="{33CD23C8-A5A0-41B1-9123-58C0DD67EDE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E514C3-1A0E-4BC7-879F-84F1CFD60D3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9F190500-89C6-4AA4-A8D2-21D010F560ED}">
      <dgm:prSet/>
      <dgm:spPr/>
      <dgm:t>
        <a:bodyPr/>
        <a:lstStyle/>
        <a:p>
          <a:r>
            <a:rPr lang="en-US" dirty="0"/>
            <a:t>Extract must be recorded</a:t>
          </a:r>
        </a:p>
      </dgm:t>
    </dgm:pt>
    <dgm:pt modelId="{1DCAD6AF-440D-4C73-94F4-C8CAF02EBC39}" type="parTrans" cxnId="{780D9D96-77DA-477D-8558-EB236722C447}">
      <dgm:prSet/>
      <dgm:spPr/>
      <dgm:t>
        <a:bodyPr/>
        <a:lstStyle/>
        <a:p>
          <a:endParaRPr lang="en-US"/>
        </a:p>
      </dgm:t>
    </dgm:pt>
    <dgm:pt modelId="{38ADCEB2-06E3-4C39-A0A7-9089030D6793}" type="sibTrans" cxnId="{780D9D96-77DA-477D-8558-EB236722C447}">
      <dgm:prSet/>
      <dgm:spPr/>
      <dgm:t>
        <a:bodyPr/>
        <a:lstStyle/>
        <a:p>
          <a:endParaRPr lang="en-US"/>
        </a:p>
      </dgm:t>
    </dgm:pt>
    <dgm:pt modelId="{B642CE1C-A6B2-4D33-91E9-2197C41ACAD2}">
      <dgm:prSet/>
      <dgm:spPr/>
      <dgm:t>
        <a:bodyPr/>
        <a:lstStyle/>
        <a:p>
          <a:r>
            <a:rPr lang="en-US" dirty="0"/>
            <a:t>Title will review trust instrument</a:t>
          </a:r>
        </a:p>
      </dgm:t>
    </dgm:pt>
    <dgm:pt modelId="{0B2BE5AA-5C83-48C2-AAE2-4AD9F7606EE2}" type="parTrans" cxnId="{FFC3810B-DDCF-4C69-963D-D0E0E2BE5D16}">
      <dgm:prSet/>
      <dgm:spPr/>
      <dgm:t>
        <a:bodyPr/>
        <a:lstStyle/>
        <a:p>
          <a:endParaRPr lang="en-US"/>
        </a:p>
      </dgm:t>
    </dgm:pt>
    <dgm:pt modelId="{25C9DC4A-DA55-49D9-B7CB-B81482436590}" type="sibTrans" cxnId="{FFC3810B-DDCF-4C69-963D-D0E0E2BE5D16}">
      <dgm:prSet/>
      <dgm:spPr/>
      <dgm:t>
        <a:bodyPr/>
        <a:lstStyle/>
        <a:p>
          <a:endParaRPr lang="en-US"/>
        </a:p>
      </dgm:t>
    </dgm:pt>
    <dgm:pt modelId="{39BDD702-4E90-42FE-B8F1-A68B55939A10}">
      <dgm:prSet/>
      <dgm:spPr/>
      <dgm:t>
        <a:bodyPr/>
        <a:lstStyle/>
        <a:p>
          <a:r>
            <a:rPr lang="en-US" dirty="0"/>
            <a:t>Good for minor’s property</a:t>
          </a:r>
        </a:p>
      </dgm:t>
    </dgm:pt>
    <dgm:pt modelId="{56D8E0C3-BFCC-467C-8673-B65091B1E895}" type="parTrans" cxnId="{4853E7AA-7CDA-422B-93DC-6B3146046A49}">
      <dgm:prSet/>
      <dgm:spPr/>
      <dgm:t>
        <a:bodyPr/>
        <a:lstStyle/>
        <a:p>
          <a:endParaRPr lang="en-US"/>
        </a:p>
      </dgm:t>
    </dgm:pt>
    <dgm:pt modelId="{0C1A36BC-7667-4222-BC3A-E65C6BB63B59}" type="sibTrans" cxnId="{4853E7AA-7CDA-422B-93DC-6B3146046A49}">
      <dgm:prSet/>
      <dgm:spPr/>
      <dgm:t>
        <a:bodyPr/>
        <a:lstStyle/>
        <a:p>
          <a:endParaRPr lang="en-US"/>
        </a:p>
      </dgm:t>
    </dgm:pt>
    <dgm:pt modelId="{EB0433C6-BF4F-42C0-B6F5-E1C13BCF196B}">
      <dgm:prSet/>
      <dgm:spPr/>
      <dgm:t>
        <a:bodyPr/>
        <a:lstStyle/>
        <a:p>
          <a:r>
            <a:rPr lang="en-US" dirty="0"/>
            <a:t>Potential problem for reverse mortgage</a:t>
          </a:r>
        </a:p>
      </dgm:t>
    </dgm:pt>
    <dgm:pt modelId="{682F5B3A-2B61-4AEB-BE52-842C5EB1B249}" type="parTrans" cxnId="{38FE53E4-468D-496F-917A-38E060732920}">
      <dgm:prSet/>
      <dgm:spPr/>
      <dgm:t>
        <a:bodyPr/>
        <a:lstStyle/>
        <a:p>
          <a:endParaRPr lang="en-US"/>
        </a:p>
      </dgm:t>
    </dgm:pt>
    <dgm:pt modelId="{979BFA49-FCAD-45DD-B2FB-CE961CC7235C}" type="sibTrans" cxnId="{38FE53E4-468D-496F-917A-38E060732920}">
      <dgm:prSet/>
      <dgm:spPr/>
      <dgm:t>
        <a:bodyPr/>
        <a:lstStyle/>
        <a:p>
          <a:endParaRPr lang="en-US"/>
        </a:p>
      </dgm:t>
    </dgm:pt>
    <dgm:pt modelId="{DBD72738-51AE-4F04-962F-41100D984C16}" type="pres">
      <dgm:prSet presAssocID="{12E514C3-1A0E-4BC7-879F-84F1CFD60D35}" presName="linear" presStyleCnt="0">
        <dgm:presLayoutVars>
          <dgm:dir/>
          <dgm:animLvl val="lvl"/>
          <dgm:resizeHandles val="exact"/>
        </dgm:presLayoutVars>
      </dgm:prSet>
      <dgm:spPr/>
    </dgm:pt>
    <dgm:pt modelId="{A9C206DB-860F-4B01-A382-31F13AA39199}" type="pres">
      <dgm:prSet presAssocID="{9F190500-89C6-4AA4-A8D2-21D010F560ED}" presName="parentLin" presStyleCnt="0"/>
      <dgm:spPr/>
    </dgm:pt>
    <dgm:pt modelId="{AFD55BAB-6E20-4000-8051-602008D7DE11}" type="pres">
      <dgm:prSet presAssocID="{9F190500-89C6-4AA4-A8D2-21D010F560ED}" presName="parentLeftMargin" presStyleLbl="node1" presStyleIdx="0" presStyleCnt="4"/>
      <dgm:spPr/>
    </dgm:pt>
    <dgm:pt modelId="{AEA84402-5681-49A2-98C2-7096C699805C}" type="pres">
      <dgm:prSet presAssocID="{9F190500-89C6-4AA4-A8D2-21D010F560ED}" presName="parentText" presStyleLbl="node1" presStyleIdx="0" presStyleCnt="4" custScaleX="142857">
        <dgm:presLayoutVars>
          <dgm:chMax val="0"/>
          <dgm:bulletEnabled val="1"/>
        </dgm:presLayoutVars>
      </dgm:prSet>
      <dgm:spPr/>
    </dgm:pt>
    <dgm:pt modelId="{113D806B-E1AF-44E9-B572-69F9047434EC}" type="pres">
      <dgm:prSet presAssocID="{9F190500-89C6-4AA4-A8D2-21D010F560ED}" presName="negativeSpace" presStyleCnt="0"/>
      <dgm:spPr/>
    </dgm:pt>
    <dgm:pt modelId="{553056AE-CC4B-482C-B634-693A060D4C85}" type="pres">
      <dgm:prSet presAssocID="{9F190500-89C6-4AA4-A8D2-21D010F560ED}" presName="childText" presStyleLbl="conFgAcc1" presStyleIdx="0" presStyleCnt="4">
        <dgm:presLayoutVars>
          <dgm:bulletEnabled val="1"/>
        </dgm:presLayoutVars>
      </dgm:prSet>
      <dgm:spPr/>
    </dgm:pt>
    <dgm:pt modelId="{D654A1F4-BDCA-4EA6-B2EB-71D2AC962E6D}" type="pres">
      <dgm:prSet presAssocID="{38ADCEB2-06E3-4C39-A0A7-9089030D6793}" presName="spaceBetweenRectangles" presStyleCnt="0"/>
      <dgm:spPr/>
    </dgm:pt>
    <dgm:pt modelId="{74601E53-E34A-4F2A-AE94-CA5C9950E4A4}" type="pres">
      <dgm:prSet presAssocID="{B642CE1C-A6B2-4D33-91E9-2197C41ACAD2}" presName="parentLin" presStyleCnt="0"/>
      <dgm:spPr/>
    </dgm:pt>
    <dgm:pt modelId="{201D3EC6-E24A-4D9F-8AEE-C9F3E7E56C5A}" type="pres">
      <dgm:prSet presAssocID="{B642CE1C-A6B2-4D33-91E9-2197C41ACAD2}" presName="parentLeftMargin" presStyleLbl="node1" presStyleIdx="0" presStyleCnt="4"/>
      <dgm:spPr/>
    </dgm:pt>
    <dgm:pt modelId="{D3687A58-A905-447B-9FEF-5775FD959364}" type="pres">
      <dgm:prSet presAssocID="{B642CE1C-A6B2-4D33-91E9-2197C41ACAD2}" presName="parentText" presStyleLbl="node1" presStyleIdx="1" presStyleCnt="4" custScaleX="142857">
        <dgm:presLayoutVars>
          <dgm:chMax val="0"/>
          <dgm:bulletEnabled val="1"/>
        </dgm:presLayoutVars>
      </dgm:prSet>
      <dgm:spPr/>
    </dgm:pt>
    <dgm:pt modelId="{3B289823-A420-4917-AF5F-21EA6876E2F6}" type="pres">
      <dgm:prSet presAssocID="{B642CE1C-A6B2-4D33-91E9-2197C41ACAD2}" presName="negativeSpace" presStyleCnt="0"/>
      <dgm:spPr/>
    </dgm:pt>
    <dgm:pt modelId="{771EFAE9-BE38-41B7-AC26-934E64528229}" type="pres">
      <dgm:prSet presAssocID="{B642CE1C-A6B2-4D33-91E9-2197C41ACAD2}" presName="childText" presStyleLbl="conFgAcc1" presStyleIdx="1" presStyleCnt="4">
        <dgm:presLayoutVars>
          <dgm:bulletEnabled val="1"/>
        </dgm:presLayoutVars>
      </dgm:prSet>
      <dgm:spPr/>
    </dgm:pt>
    <dgm:pt modelId="{05AB57BB-1D44-4173-BE40-56062F2A802C}" type="pres">
      <dgm:prSet presAssocID="{25C9DC4A-DA55-49D9-B7CB-B81482436590}" presName="spaceBetweenRectangles" presStyleCnt="0"/>
      <dgm:spPr/>
    </dgm:pt>
    <dgm:pt modelId="{0EE75794-A698-4DA3-A67C-4804498DF6D7}" type="pres">
      <dgm:prSet presAssocID="{39BDD702-4E90-42FE-B8F1-A68B55939A10}" presName="parentLin" presStyleCnt="0"/>
      <dgm:spPr/>
    </dgm:pt>
    <dgm:pt modelId="{C9522170-6FD7-4596-91CF-4EA73BD33C3D}" type="pres">
      <dgm:prSet presAssocID="{39BDD702-4E90-42FE-B8F1-A68B55939A10}" presName="parentLeftMargin" presStyleLbl="node1" presStyleIdx="1" presStyleCnt="4"/>
      <dgm:spPr/>
    </dgm:pt>
    <dgm:pt modelId="{7183C718-32CA-4C0D-A849-B9AEF3F9E0B7}" type="pres">
      <dgm:prSet presAssocID="{39BDD702-4E90-42FE-B8F1-A68B55939A10}" presName="parentText" presStyleLbl="node1" presStyleIdx="2" presStyleCnt="4" custScaleX="142857">
        <dgm:presLayoutVars>
          <dgm:chMax val="0"/>
          <dgm:bulletEnabled val="1"/>
        </dgm:presLayoutVars>
      </dgm:prSet>
      <dgm:spPr/>
    </dgm:pt>
    <dgm:pt modelId="{61A55B7B-FEB4-4854-8D23-1DEB9124EA35}" type="pres">
      <dgm:prSet presAssocID="{39BDD702-4E90-42FE-B8F1-A68B55939A10}" presName="negativeSpace" presStyleCnt="0"/>
      <dgm:spPr/>
    </dgm:pt>
    <dgm:pt modelId="{E4DA3BE1-BC4C-4F58-BD47-201FCE13B9D5}" type="pres">
      <dgm:prSet presAssocID="{39BDD702-4E90-42FE-B8F1-A68B55939A10}" presName="childText" presStyleLbl="conFgAcc1" presStyleIdx="2" presStyleCnt="4">
        <dgm:presLayoutVars>
          <dgm:bulletEnabled val="1"/>
        </dgm:presLayoutVars>
      </dgm:prSet>
      <dgm:spPr/>
    </dgm:pt>
    <dgm:pt modelId="{9AB3DB04-3FED-4711-97E0-CB53723E256F}" type="pres">
      <dgm:prSet presAssocID="{0C1A36BC-7667-4222-BC3A-E65C6BB63B59}" presName="spaceBetweenRectangles" presStyleCnt="0"/>
      <dgm:spPr/>
    </dgm:pt>
    <dgm:pt modelId="{A63D484E-D412-40A8-9E47-B0A342C651C5}" type="pres">
      <dgm:prSet presAssocID="{EB0433C6-BF4F-42C0-B6F5-E1C13BCF196B}" presName="parentLin" presStyleCnt="0"/>
      <dgm:spPr/>
    </dgm:pt>
    <dgm:pt modelId="{D92B0716-4C57-4CEE-ACFD-0A753E2CE748}" type="pres">
      <dgm:prSet presAssocID="{EB0433C6-BF4F-42C0-B6F5-E1C13BCF196B}" presName="parentLeftMargin" presStyleLbl="node1" presStyleIdx="2" presStyleCnt="4"/>
      <dgm:spPr/>
    </dgm:pt>
    <dgm:pt modelId="{FE103A01-E386-4491-9990-7E105317A452}" type="pres">
      <dgm:prSet presAssocID="{EB0433C6-BF4F-42C0-B6F5-E1C13BCF196B}" presName="parentText" presStyleLbl="node1" presStyleIdx="3" presStyleCnt="4" custScaleX="142857">
        <dgm:presLayoutVars>
          <dgm:chMax val="0"/>
          <dgm:bulletEnabled val="1"/>
        </dgm:presLayoutVars>
      </dgm:prSet>
      <dgm:spPr/>
    </dgm:pt>
    <dgm:pt modelId="{8875086F-70B8-46B2-8645-1A54F229374C}" type="pres">
      <dgm:prSet presAssocID="{EB0433C6-BF4F-42C0-B6F5-E1C13BCF196B}" presName="negativeSpace" presStyleCnt="0"/>
      <dgm:spPr/>
    </dgm:pt>
    <dgm:pt modelId="{899396F7-94E1-479D-917D-120C62346211}" type="pres">
      <dgm:prSet presAssocID="{EB0433C6-BF4F-42C0-B6F5-E1C13BCF196B}" presName="childText" presStyleLbl="conFgAcc1" presStyleIdx="3" presStyleCnt="4">
        <dgm:presLayoutVars>
          <dgm:bulletEnabled val="1"/>
        </dgm:presLayoutVars>
      </dgm:prSet>
      <dgm:spPr/>
    </dgm:pt>
  </dgm:ptLst>
  <dgm:cxnLst>
    <dgm:cxn modelId="{FFC3810B-DDCF-4C69-963D-D0E0E2BE5D16}" srcId="{12E514C3-1A0E-4BC7-879F-84F1CFD60D35}" destId="{B642CE1C-A6B2-4D33-91E9-2197C41ACAD2}" srcOrd="1" destOrd="0" parTransId="{0B2BE5AA-5C83-48C2-AAE2-4AD9F7606EE2}" sibTransId="{25C9DC4A-DA55-49D9-B7CB-B81482436590}"/>
    <dgm:cxn modelId="{906A0616-F3E2-4271-BE0F-4DA55A272574}" type="presOf" srcId="{12E514C3-1A0E-4BC7-879F-84F1CFD60D35}" destId="{DBD72738-51AE-4F04-962F-41100D984C16}" srcOrd="0" destOrd="0" presId="urn:microsoft.com/office/officeart/2005/8/layout/list1"/>
    <dgm:cxn modelId="{2F1ADB20-1FE9-4131-B257-C43E85FE8D63}" type="presOf" srcId="{B642CE1C-A6B2-4D33-91E9-2197C41ACAD2}" destId="{201D3EC6-E24A-4D9F-8AEE-C9F3E7E56C5A}" srcOrd="0" destOrd="0" presId="urn:microsoft.com/office/officeart/2005/8/layout/list1"/>
    <dgm:cxn modelId="{66DF512C-477B-4024-87A6-8FD75C189063}" type="presOf" srcId="{B642CE1C-A6B2-4D33-91E9-2197C41ACAD2}" destId="{D3687A58-A905-447B-9FEF-5775FD959364}" srcOrd="1" destOrd="0" presId="urn:microsoft.com/office/officeart/2005/8/layout/list1"/>
    <dgm:cxn modelId="{48A80035-C1DF-4AAE-987C-87C9895D84B4}" type="presOf" srcId="{9F190500-89C6-4AA4-A8D2-21D010F560ED}" destId="{AFD55BAB-6E20-4000-8051-602008D7DE11}" srcOrd="0" destOrd="0" presId="urn:microsoft.com/office/officeart/2005/8/layout/list1"/>
    <dgm:cxn modelId="{B0274583-D448-4BA8-9B92-90EB90D9E2CD}" type="presOf" srcId="{39BDD702-4E90-42FE-B8F1-A68B55939A10}" destId="{7183C718-32CA-4C0D-A849-B9AEF3F9E0B7}" srcOrd="1" destOrd="0" presId="urn:microsoft.com/office/officeart/2005/8/layout/list1"/>
    <dgm:cxn modelId="{780D9D96-77DA-477D-8558-EB236722C447}" srcId="{12E514C3-1A0E-4BC7-879F-84F1CFD60D35}" destId="{9F190500-89C6-4AA4-A8D2-21D010F560ED}" srcOrd="0" destOrd="0" parTransId="{1DCAD6AF-440D-4C73-94F4-C8CAF02EBC39}" sibTransId="{38ADCEB2-06E3-4C39-A0A7-9089030D6793}"/>
    <dgm:cxn modelId="{30C0DAA7-ADD3-4A7F-A82A-602BAAA4CBC1}" type="presOf" srcId="{39BDD702-4E90-42FE-B8F1-A68B55939A10}" destId="{C9522170-6FD7-4596-91CF-4EA73BD33C3D}" srcOrd="0" destOrd="0" presId="urn:microsoft.com/office/officeart/2005/8/layout/list1"/>
    <dgm:cxn modelId="{4853E7AA-7CDA-422B-93DC-6B3146046A49}" srcId="{12E514C3-1A0E-4BC7-879F-84F1CFD60D35}" destId="{39BDD702-4E90-42FE-B8F1-A68B55939A10}" srcOrd="2" destOrd="0" parTransId="{56D8E0C3-BFCC-467C-8673-B65091B1E895}" sibTransId="{0C1A36BC-7667-4222-BC3A-E65C6BB63B59}"/>
    <dgm:cxn modelId="{F7CCBEB4-7D75-48C0-A340-14C8E99C6819}" type="presOf" srcId="{EB0433C6-BF4F-42C0-B6F5-E1C13BCF196B}" destId="{FE103A01-E386-4491-9990-7E105317A452}" srcOrd="1" destOrd="0" presId="urn:microsoft.com/office/officeart/2005/8/layout/list1"/>
    <dgm:cxn modelId="{38FE53E4-468D-496F-917A-38E060732920}" srcId="{12E514C3-1A0E-4BC7-879F-84F1CFD60D35}" destId="{EB0433C6-BF4F-42C0-B6F5-E1C13BCF196B}" srcOrd="3" destOrd="0" parTransId="{682F5B3A-2B61-4AEB-BE52-842C5EB1B249}" sibTransId="{979BFA49-FCAD-45DD-B2FB-CE961CC7235C}"/>
    <dgm:cxn modelId="{8757F4EC-4FE1-4CBE-82FA-4BA521F228F3}" type="presOf" srcId="{EB0433C6-BF4F-42C0-B6F5-E1C13BCF196B}" destId="{D92B0716-4C57-4CEE-ACFD-0A753E2CE748}" srcOrd="0" destOrd="0" presId="urn:microsoft.com/office/officeart/2005/8/layout/list1"/>
    <dgm:cxn modelId="{EF644EFB-9DFB-4466-B52F-140059DBD80B}" type="presOf" srcId="{9F190500-89C6-4AA4-A8D2-21D010F560ED}" destId="{AEA84402-5681-49A2-98C2-7096C699805C}" srcOrd="1" destOrd="0" presId="urn:microsoft.com/office/officeart/2005/8/layout/list1"/>
    <dgm:cxn modelId="{D3DAB24A-89C0-4E54-B3BF-B22066ECF2E8}" type="presParOf" srcId="{DBD72738-51AE-4F04-962F-41100D984C16}" destId="{A9C206DB-860F-4B01-A382-31F13AA39199}" srcOrd="0" destOrd="0" presId="urn:microsoft.com/office/officeart/2005/8/layout/list1"/>
    <dgm:cxn modelId="{BA882BC8-ED7F-4CB6-A000-D401F4450890}" type="presParOf" srcId="{A9C206DB-860F-4B01-A382-31F13AA39199}" destId="{AFD55BAB-6E20-4000-8051-602008D7DE11}" srcOrd="0" destOrd="0" presId="urn:microsoft.com/office/officeart/2005/8/layout/list1"/>
    <dgm:cxn modelId="{4EF4EC22-ECAF-4975-929D-08E8F62C5658}" type="presParOf" srcId="{A9C206DB-860F-4B01-A382-31F13AA39199}" destId="{AEA84402-5681-49A2-98C2-7096C699805C}" srcOrd="1" destOrd="0" presId="urn:microsoft.com/office/officeart/2005/8/layout/list1"/>
    <dgm:cxn modelId="{B4CA183B-26B2-4FD4-B457-C75668840845}" type="presParOf" srcId="{DBD72738-51AE-4F04-962F-41100D984C16}" destId="{113D806B-E1AF-44E9-B572-69F9047434EC}" srcOrd="1" destOrd="0" presId="urn:microsoft.com/office/officeart/2005/8/layout/list1"/>
    <dgm:cxn modelId="{648C3F60-73EB-4B26-BA76-BBF622403B3C}" type="presParOf" srcId="{DBD72738-51AE-4F04-962F-41100D984C16}" destId="{553056AE-CC4B-482C-B634-693A060D4C85}" srcOrd="2" destOrd="0" presId="urn:microsoft.com/office/officeart/2005/8/layout/list1"/>
    <dgm:cxn modelId="{6FA60DC2-98CC-4DF9-AC8D-3EEAC32D908C}" type="presParOf" srcId="{DBD72738-51AE-4F04-962F-41100D984C16}" destId="{D654A1F4-BDCA-4EA6-B2EB-71D2AC962E6D}" srcOrd="3" destOrd="0" presId="urn:microsoft.com/office/officeart/2005/8/layout/list1"/>
    <dgm:cxn modelId="{F5AA4B1C-FA21-49E9-A89E-740D2F7F8A25}" type="presParOf" srcId="{DBD72738-51AE-4F04-962F-41100D984C16}" destId="{74601E53-E34A-4F2A-AE94-CA5C9950E4A4}" srcOrd="4" destOrd="0" presId="urn:microsoft.com/office/officeart/2005/8/layout/list1"/>
    <dgm:cxn modelId="{BAB9CCEB-C205-4E84-9292-BB6E70069FE2}" type="presParOf" srcId="{74601E53-E34A-4F2A-AE94-CA5C9950E4A4}" destId="{201D3EC6-E24A-4D9F-8AEE-C9F3E7E56C5A}" srcOrd="0" destOrd="0" presId="urn:microsoft.com/office/officeart/2005/8/layout/list1"/>
    <dgm:cxn modelId="{B59F42CD-F644-4740-AD9E-A38FB7E36B5C}" type="presParOf" srcId="{74601E53-E34A-4F2A-AE94-CA5C9950E4A4}" destId="{D3687A58-A905-447B-9FEF-5775FD959364}" srcOrd="1" destOrd="0" presId="urn:microsoft.com/office/officeart/2005/8/layout/list1"/>
    <dgm:cxn modelId="{537B9A8A-932D-4B63-8EDC-07D825DB659B}" type="presParOf" srcId="{DBD72738-51AE-4F04-962F-41100D984C16}" destId="{3B289823-A420-4917-AF5F-21EA6876E2F6}" srcOrd="5" destOrd="0" presId="urn:microsoft.com/office/officeart/2005/8/layout/list1"/>
    <dgm:cxn modelId="{2A647D7D-7FE4-452D-A292-5EAC72E23417}" type="presParOf" srcId="{DBD72738-51AE-4F04-962F-41100D984C16}" destId="{771EFAE9-BE38-41B7-AC26-934E64528229}" srcOrd="6" destOrd="0" presId="urn:microsoft.com/office/officeart/2005/8/layout/list1"/>
    <dgm:cxn modelId="{617DD9FD-EC88-4B39-BD72-E85EE6C6B785}" type="presParOf" srcId="{DBD72738-51AE-4F04-962F-41100D984C16}" destId="{05AB57BB-1D44-4173-BE40-56062F2A802C}" srcOrd="7" destOrd="0" presId="urn:microsoft.com/office/officeart/2005/8/layout/list1"/>
    <dgm:cxn modelId="{AA5296C7-1335-45FC-912E-4769FDA13DBD}" type="presParOf" srcId="{DBD72738-51AE-4F04-962F-41100D984C16}" destId="{0EE75794-A698-4DA3-A67C-4804498DF6D7}" srcOrd="8" destOrd="0" presId="urn:microsoft.com/office/officeart/2005/8/layout/list1"/>
    <dgm:cxn modelId="{8EBC406D-2D5B-4D64-8C0C-EE3389B1CF83}" type="presParOf" srcId="{0EE75794-A698-4DA3-A67C-4804498DF6D7}" destId="{C9522170-6FD7-4596-91CF-4EA73BD33C3D}" srcOrd="0" destOrd="0" presId="urn:microsoft.com/office/officeart/2005/8/layout/list1"/>
    <dgm:cxn modelId="{50C390DC-91F9-496B-9D80-544C06C61EF0}" type="presParOf" srcId="{0EE75794-A698-4DA3-A67C-4804498DF6D7}" destId="{7183C718-32CA-4C0D-A849-B9AEF3F9E0B7}" srcOrd="1" destOrd="0" presId="urn:microsoft.com/office/officeart/2005/8/layout/list1"/>
    <dgm:cxn modelId="{AE19D9AD-FA4F-47CA-B8A3-3304CA2C6848}" type="presParOf" srcId="{DBD72738-51AE-4F04-962F-41100D984C16}" destId="{61A55B7B-FEB4-4854-8D23-1DEB9124EA35}" srcOrd="9" destOrd="0" presId="urn:microsoft.com/office/officeart/2005/8/layout/list1"/>
    <dgm:cxn modelId="{65CB0BA0-A8CC-4092-80DD-C0727B106544}" type="presParOf" srcId="{DBD72738-51AE-4F04-962F-41100D984C16}" destId="{E4DA3BE1-BC4C-4F58-BD47-201FCE13B9D5}" srcOrd="10" destOrd="0" presId="urn:microsoft.com/office/officeart/2005/8/layout/list1"/>
    <dgm:cxn modelId="{75CF5902-D62A-46FA-94E4-9351D321C389}" type="presParOf" srcId="{DBD72738-51AE-4F04-962F-41100D984C16}" destId="{9AB3DB04-3FED-4711-97E0-CB53723E256F}" srcOrd="11" destOrd="0" presId="urn:microsoft.com/office/officeart/2005/8/layout/list1"/>
    <dgm:cxn modelId="{724516AB-A02D-4BF5-ABBB-E7E8BFADA1EF}" type="presParOf" srcId="{DBD72738-51AE-4F04-962F-41100D984C16}" destId="{A63D484E-D412-40A8-9E47-B0A342C651C5}" srcOrd="12" destOrd="0" presId="urn:microsoft.com/office/officeart/2005/8/layout/list1"/>
    <dgm:cxn modelId="{23E74562-5889-4E14-9285-732604975270}" type="presParOf" srcId="{A63D484E-D412-40A8-9E47-B0A342C651C5}" destId="{D92B0716-4C57-4CEE-ACFD-0A753E2CE748}" srcOrd="0" destOrd="0" presId="urn:microsoft.com/office/officeart/2005/8/layout/list1"/>
    <dgm:cxn modelId="{93807D0A-CF35-4966-AB45-148CF2E2DCC8}" type="presParOf" srcId="{A63D484E-D412-40A8-9E47-B0A342C651C5}" destId="{FE103A01-E386-4491-9990-7E105317A452}" srcOrd="1" destOrd="0" presId="urn:microsoft.com/office/officeart/2005/8/layout/list1"/>
    <dgm:cxn modelId="{23AAE211-68E9-4CCC-917A-B0B68F544405}" type="presParOf" srcId="{DBD72738-51AE-4F04-962F-41100D984C16}" destId="{8875086F-70B8-46B2-8645-1A54F229374C}" srcOrd="13" destOrd="0" presId="urn:microsoft.com/office/officeart/2005/8/layout/list1"/>
    <dgm:cxn modelId="{99F61138-81E4-4FD8-9E75-8EBAB1A6FE67}" type="presParOf" srcId="{DBD72738-51AE-4F04-962F-41100D984C16}" destId="{899396F7-94E1-479D-917D-120C6234621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E514C3-1A0E-4BC7-879F-84F1CFD60D3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F190500-89C6-4AA4-A8D2-21D010F560ED}">
      <dgm:prSet/>
      <dgm:spPr/>
      <dgm:t>
        <a:bodyPr/>
        <a:lstStyle/>
        <a:p>
          <a:pPr algn="just">
            <a:buNone/>
          </a:pPr>
          <a:r>
            <a:rPr lang="en-US" dirty="0"/>
            <a:t>La. R.S. 9:5175.1 authorizes an attorney to file an affidavit and request to cancel liens, judgments, mortgages, or privileges partially cancelled as to a particular property subject to a bankruptcy free and clear sale.</a:t>
          </a:r>
        </a:p>
      </dgm:t>
    </dgm:pt>
    <dgm:pt modelId="{1DCAD6AF-440D-4C73-94F4-C8CAF02EBC39}" type="parTrans" cxnId="{780D9D96-77DA-477D-8558-EB236722C447}">
      <dgm:prSet/>
      <dgm:spPr/>
      <dgm:t>
        <a:bodyPr/>
        <a:lstStyle/>
        <a:p>
          <a:endParaRPr lang="en-US"/>
        </a:p>
      </dgm:t>
    </dgm:pt>
    <dgm:pt modelId="{38ADCEB2-06E3-4C39-A0A7-9089030D6793}" type="sibTrans" cxnId="{780D9D96-77DA-477D-8558-EB236722C447}">
      <dgm:prSet/>
      <dgm:spPr/>
      <dgm:t>
        <a:bodyPr/>
        <a:lstStyle/>
        <a:p>
          <a:endParaRPr lang="en-US"/>
        </a:p>
      </dgm:t>
    </dgm:pt>
    <dgm:pt modelId="{B642CE1C-A6B2-4D33-91E9-2197C41ACAD2}">
      <dgm:prSet/>
      <dgm:spPr/>
      <dgm:t>
        <a:bodyPr/>
        <a:lstStyle/>
        <a:p>
          <a:pPr algn="just"/>
          <a:r>
            <a:rPr lang="en-US" dirty="0"/>
            <a:t>La. R. S. 9:5175 authorizes a partial cancellation of a judicial mortgage discharged in bankruptcy as to property acquired after the filing of the bankruptcy petition.</a:t>
          </a:r>
        </a:p>
      </dgm:t>
    </dgm:pt>
    <dgm:pt modelId="{0B2BE5AA-5C83-48C2-AAE2-4AD9F7606EE2}" type="parTrans" cxnId="{FFC3810B-DDCF-4C69-963D-D0E0E2BE5D16}">
      <dgm:prSet/>
      <dgm:spPr/>
      <dgm:t>
        <a:bodyPr/>
        <a:lstStyle/>
        <a:p>
          <a:endParaRPr lang="en-US"/>
        </a:p>
      </dgm:t>
    </dgm:pt>
    <dgm:pt modelId="{25C9DC4A-DA55-49D9-B7CB-B81482436590}" type="sibTrans" cxnId="{FFC3810B-DDCF-4C69-963D-D0E0E2BE5D16}">
      <dgm:prSet/>
      <dgm:spPr/>
      <dgm:t>
        <a:bodyPr/>
        <a:lstStyle/>
        <a:p>
          <a:endParaRPr lang="en-US"/>
        </a:p>
      </dgm:t>
    </dgm:pt>
    <dgm:pt modelId="{39BDD702-4E90-42FE-B8F1-A68B55939A10}">
      <dgm:prSet/>
      <dgm:spPr/>
      <dgm:t>
        <a:bodyPr/>
        <a:lstStyle/>
        <a:p>
          <a:pPr algn="just"/>
          <a:r>
            <a:rPr lang="en-US" b="0" i="0" dirty="0"/>
            <a:t>Discharge order does not cancel conventional or judicial mortgages or privileges against immovable property.</a:t>
          </a:r>
          <a:endParaRPr lang="en-US" dirty="0"/>
        </a:p>
      </dgm:t>
    </dgm:pt>
    <dgm:pt modelId="{56D8E0C3-BFCC-467C-8673-B65091B1E895}" type="parTrans" cxnId="{4853E7AA-7CDA-422B-93DC-6B3146046A49}">
      <dgm:prSet/>
      <dgm:spPr/>
      <dgm:t>
        <a:bodyPr/>
        <a:lstStyle/>
        <a:p>
          <a:endParaRPr lang="en-US"/>
        </a:p>
      </dgm:t>
    </dgm:pt>
    <dgm:pt modelId="{0C1A36BC-7667-4222-BC3A-E65C6BB63B59}" type="sibTrans" cxnId="{4853E7AA-7CDA-422B-93DC-6B3146046A49}">
      <dgm:prSet/>
      <dgm:spPr/>
      <dgm:t>
        <a:bodyPr/>
        <a:lstStyle/>
        <a:p>
          <a:endParaRPr lang="en-US"/>
        </a:p>
      </dgm:t>
    </dgm:pt>
    <dgm:pt modelId="{EB0433C6-BF4F-42C0-B6F5-E1C13BCF196B}">
      <dgm:prSet/>
      <dgm:spPr/>
      <dgm:t>
        <a:bodyPr/>
        <a:lstStyle/>
        <a:p>
          <a:pPr algn="just"/>
          <a:r>
            <a:rPr lang="en-US" b="1" dirty="0"/>
            <a:t>Inherited property is deemed acquired at date of decedent’s death. </a:t>
          </a:r>
        </a:p>
      </dgm:t>
    </dgm:pt>
    <dgm:pt modelId="{682F5B3A-2B61-4AEB-BE52-842C5EB1B249}" type="parTrans" cxnId="{38FE53E4-468D-496F-917A-38E060732920}">
      <dgm:prSet/>
      <dgm:spPr/>
      <dgm:t>
        <a:bodyPr/>
        <a:lstStyle/>
        <a:p>
          <a:endParaRPr lang="en-US"/>
        </a:p>
      </dgm:t>
    </dgm:pt>
    <dgm:pt modelId="{979BFA49-FCAD-45DD-B2FB-CE961CC7235C}" type="sibTrans" cxnId="{38FE53E4-468D-496F-917A-38E060732920}">
      <dgm:prSet/>
      <dgm:spPr/>
      <dgm:t>
        <a:bodyPr/>
        <a:lstStyle/>
        <a:p>
          <a:endParaRPr lang="en-US"/>
        </a:p>
      </dgm:t>
    </dgm:pt>
    <dgm:pt modelId="{028D017F-8CD1-4A93-AF1A-4768091FB842}" type="pres">
      <dgm:prSet presAssocID="{12E514C3-1A0E-4BC7-879F-84F1CFD60D35}" presName="diagram" presStyleCnt="0">
        <dgm:presLayoutVars>
          <dgm:dir/>
          <dgm:resizeHandles val="exact"/>
        </dgm:presLayoutVars>
      </dgm:prSet>
      <dgm:spPr/>
    </dgm:pt>
    <dgm:pt modelId="{8EA5FFB8-B9B6-4356-8E61-5FAC14231599}" type="pres">
      <dgm:prSet presAssocID="{9F190500-89C6-4AA4-A8D2-21D010F560ED}" presName="node" presStyleLbl="node1" presStyleIdx="0" presStyleCnt="4">
        <dgm:presLayoutVars>
          <dgm:bulletEnabled val="1"/>
        </dgm:presLayoutVars>
      </dgm:prSet>
      <dgm:spPr/>
    </dgm:pt>
    <dgm:pt modelId="{DA5EABEC-88C5-4CFA-8F67-7D09D911AB84}" type="pres">
      <dgm:prSet presAssocID="{38ADCEB2-06E3-4C39-A0A7-9089030D6793}" presName="sibTrans" presStyleCnt="0"/>
      <dgm:spPr/>
    </dgm:pt>
    <dgm:pt modelId="{2EFD8EF3-FDE9-4009-B0A8-F4EBB1A6E595}" type="pres">
      <dgm:prSet presAssocID="{B642CE1C-A6B2-4D33-91E9-2197C41ACAD2}" presName="node" presStyleLbl="node1" presStyleIdx="1" presStyleCnt="4">
        <dgm:presLayoutVars>
          <dgm:bulletEnabled val="1"/>
        </dgm:presLayoutVars>
      </dgm:prSet>
      <dgm:spPr/>
    </dgm:pt>
    <dgm:pt modelId="{9EF57E9E-7DC6-4505-8B80-3ADA08E89FCA}" type="pres">
      <dgm:prSet presAssocID="{25C9DC4A-DA55-49D9-B7CB-B81482436590}" presName="sibTrans" presStyleCnt="0"/>
      <dgm:spPr/>
    </dgm:pt>
    <dgm:pt modelId="{97A0BB88-D146-4C0C-A17A-2B638588A12B}" type="pres">
      <dgm:prSet presAssocID="{39BDD702-4E90-42FE-B8F1-A68B55939A10}" presName="node" presStyleLbl="node1" presStyleIdx="2" presStyleCnt="4">
        <dgm:presLayoutVars>
          <dgm:bulletEnabled val="1"/>
        </dgm:presLayoutVars>
      </dgm:prSet>
      <dgm:spPr/>
    </dgm:pt>
    <dgm:pt modelId="{BF78A5C5-9B7D-4725-8BD0-998B31D1AC20}" type="pres">
      <dgm:prSet presAssocID="{0C1A36BC-7667-4222-BC3A-E65C6BB63B59}" presName="sibTrans" presStyleCnt="0"/>
      <dgm:spPr/>
    </dgm:pt>
    <dgm:pt modelId="{C633B56B-347A-4BF4-A7ED-C90E0001EE97}" type="pres">
      <dgm:prSet presAssocID="{EB0433C6-BF4F-42C0-B6F5-E1C13BCF196B}" presName="node" presStyleLbl="node1" presStyleIdx="3" presStyleCnt="4">
        <dgm:presLayoutVars>
          <dgm:bulletEnabled val="1"/>
        </dgm:presLayoutVars>
      </dgm:prSet>
      <dgm:spPr/>
    </dgm:pt>
  </dgm:ptLst>
  <dgm:cxnLst>
    <dgm:cxn modelId="{FFC3810B-DDCF-4C69-963D-D0E0E2BE5D16}" srcId="{12E514C3-1A0E-4BC7-879F-84F1CFD60D35}" destId="{B642CE1C-A6B2-4D33-91E9-2197C41ACAD2}" srcOrd="1" destOrd="0" parTransId="{0B2BE5AA-5C83-48C2-AAE2-4AD9F7606EE2}" sibTransId="{25C9DC4A-DA55-49D9-B7CB-B81482436590}"/>
    <dgm:cxn modelId="{29E1BF7C-D3FA-40C5-AC2D-AF2478676495}" type="presOf" srcId="{12E514C3-1A0E-4BC7-879F-84F1CFD60D35}" destId="{028D017F-8CD1-4A93-AF1A-4768091FB842}" srcOrd="0" destOrd="0" presId="urn:microsoft.com/office/officeart/2005/8/layout/default"/>
    <dgm:cxn modelId="{E1A7E088-0331-40AD-9637-77C2B86A0898}" type="presOf" srcId="{9F190500-89C6-4AA4-A8D2-21D010F560ED}" destId="{8EA5FFB8-B9B6-4356-8E61-5FAC14231599}" srcOrd="0" destOrd="0" presId="urn:microsoft.com/office/officeart/2005/8/layout/default"/>
    <dgm:cxn modelId="{F7621094-BA3B-42AA-89D0-CC42DDD09DB6}" type="presOf" srcId="{B642CE1C-A6B2-4D33-91E9-2197C41ACAD2}" destId="{2EFD8EF3-FDE9-4009-B0A8-F4EBB1A6E595}" srcOrd="0" destOrd="0" presId="urn:microsoft.com/office/officeart/2005/8/layout/default"/>
    <dgm:cxn modelId="{780D9D96-77DA-477D-8558-EB236722C447}" srcId="{12E514C3-1A0E-4BC7-879F-84F1CFD60D35}" destId="{9F190500-89C6-4AA4-A8D2-21D010F560ED}" srcOrd="0" destOrd="0" parTransId="{1DCAD6AF-440D-4C73-94F4-C8CAF02EBC39}" sibTransId="{38ADCEB2-06E3-4C39-A0A7-9089030D6793}"/>
    <dgm:cxn modelId="{4853E7AA-7CDA-422B-93DC-6B3146046A49}" srcId="{12E514C3-1A0E-4BC7-879F-84F1CFD60D35}" destId="{39BDD702-4E90-42FE-B8F1-A68B55939A10}" srcOrd="2" destOrd="0" parTransId="{56D8E0C3-BFCC-467C-8673-B65091B1E895}" sibTransId="{0C1A36BC-7667-4222-BC3A-E65C6BB63B59}"/>
    <dgm:cxn modelId="{20D534D3-5B64-446D-812A-39DFAF4D8490}" type="presOf" srcId="{EB0433C6-BF4F-42C0-B6F5-E1C13BCF196B}" destId="{C633B56B-347A-4BF4-A7ED-C90E0001EE97}" srcOrd="0" destOrd="0" presId="urn:microsoft.com/office/officeart/2005/8/layout/default"/>
    <dgm:cxn modelId="{38FE53E4-468D-496F-917A-38E060732920}" srcId="{12E514C3-1A0E-4BC7-879F-84F1CFD60D35}" destId="{EB0433C6-BF4F-42C0-B6F5-E1C13BCF196B}" srcOrd="3" destOrd="0" parTransId="{682F5B3A-2B61-4AEB-BE52-842C5EB1B249}" sibTransId="{979BFA49-FCAD-45DD-B2FB-CE961CC7235C}"/>
    <dgm:cxn modelId="{95EA02FF-8CEE-474A-B8F3-044F14E90EE0}" type="presOf" srcId="{39BDD702-4E90-42FE-B8F1-A68B55939A10}" destId="{97A0BB88-D146-4C0C-A17A-2B638588A12B}" srcOrd="0" destOrd="0" presId="urn:microsoft.com/office/officeart/2005/8/layout/default"/>
    <dgm:cxn modelId="{8A744388-2AE5-4F52-93C6-6F7DE8CEC5C5}" type="presParOf" srcId="{028D017F-8CD1-4A93-AF1A-4768091FB842}" destId="{8EA5FFB8-B9B6-4356-8E61-5FAC14231599}" srcOrd="0" destOrd="0" presId="urn:microsoft.com/office/officeart/2005/8/layout/default"/>
    <dgm:cxn modelId="{56CB79CF-3AF4-4F22-83FA-88C32BB1666C}" type="presParOf" srcId="{028D017F-8CD1-4A93-AF1A-4768091FB842}" destId="{DA5EABEC-88C5-4CFA-8F67-7D09D911AB84}" srcOrd="1" destOrd="0" presId="urn:microsoft.com/office/officeart/2005/8/layout/default"/>
    <dgm:cxn modelId="{4FEA7712-30D2-4DAC-BA64-BFC7E028DC8B}" type="presParOf" srcId="{028D017F-8CD1-4A93-AF1A-4768091FB842}" destId="{2EFD8EF3-FDE9-4009-B0A8-F4EBB1A6E595}" srcOrd="2" destOrd="0" presId="urn:microsoft.com/office/officeart/2005/8/layout/default"/>
    <dgm:cxn modelId="{3F67FEFA-0669-4A7A-A0A0-1AFD837AD92E}" type="presParOf" srcId="{028D017F-8CD1-4A93-AF1A-4768091FB842}" destId="{9EF57E9E-7DC6-4505-8B80-3ADA08E89FCA}" srcOrd="3" destOrd="0" presId="urn:microsoft.com/office/officeart/2005/8/layout/default"/>
    <dgm:cxn modelId="{8DC417AE-0C23-4A19-9C20-E1D4F817F2F7}" type="presParOf" srcId="{028D017F-8CD1-4A93-AF1A-4768091FB842}" destId="{97A0BB88-D146-4C0C-A17A-2B638588A12B}" srcOrd="4" destOrd="0" presId="urn:microsoft.com/office/officeart/2005/8/layout/default"/>
    <dgm:cxn modelId="{76901B2A-DFEC-4EBE-A94A-642F6FA2E7BB}" type="presParOf" srcId="{028D017F-8CD1-4A93-AF1A-4768091FB842}" destId="{BF78A5C5-9B7D-4725-8BD0-998B31D1AC20}" srcOrd="5" destOrd="0" presId="urn:microsoft.com/office/officeart/2005/8/layout/default"/>
    <dgm:cxn modelId="{DFC03746-030F-4C6D-9B4F-E5BA83EE194D}" type="presParOf" srcId="{028D017F-8CD1-4A93-AF1A-4768091FB842}" destId="{C633B56B-347A-4BF4-A7ED-C90E0001EE97}"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C5FFF-AC35-4F20-93F5-16025957F24E}">
      <dsp:nvSpPr>
        <dsp:cNvPr id="0" name=""/>
        <dsp:cNvSpPr/>
      </dsp:nvSpPr>
      <dsp:spPr>
        <a:xfrm>
          <a:off x="0" y="282642"/>
          <a:ext cx="8153977" cy="13478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t>Art. 2342.  Declaration of acquisition of separate property</a:t>
          </a:r>
        </a:p>
        <a:p>
          <a:pPr marL="0" lvl="0" indent="0" algn="just" defTabSz="533400">
            <a:lnSpc>
              <a:spcPct val="90000"/>
            </a:lnSpc>
            <a:spcBef>
              <a:spcPct val="0"/>
            </a:spcBef>
            <a:spcAft>
              <a:spcPct val="35000"/>
            </a:spcAft>
            <a:buNone/>
          </a:pPr>
          <a:r>
            <a:rPr lang="en-US" sz="1200" b="0" i="0" kern="1200" dirty="0"/>
            <a:t>A.  A declaration in an act of acquisition that things are </a:t>
          </a:r>
          <a:r>
            <a:rPr lang="en-US" sz="1200" b="1" i="0" u="sng" kern="1200" dirty="0"/>
            <a:t>acquired with separate funds as the separate property </a:t>
          </a:r>
          <a:r>
            <a:rPr lang="en-US" sz="1200" b="0" i="0" kern="1200" dirty="0"/>
            <a:t>of a spouse may be controverted by the other spouse unless he concurred in the act.  It may also be controverted by the forced heirs and the creditors of the spouses, despite the concurrence by the other spouse.</a:t>
          </a:r>
        </a:p>
        <a:p>
          <a:pPr marL="0" lvl="0" indent="0" algn="just" defTabSz="533400">
            <a:lnSpc>
              <a:spcPct val="90000"/>
            </a:lnSpc>
            <a:spcBef>
              <a:spcPct val="0"/>
            </a:spcBef>
            <a:spcAft>
              <a:spcPct val="35000"/>
            </a:spcAft>
            <a:buNone/>
          </a:pPr>
          <a:r>
            <a:rPr lang="en-US" sz="1200" b="0" i="0" kern="1200" dirty="0"/>
            <a:t>B.  Nevertheless, when there has been such a declaration, an alienation, encumbrance, or lease of the thing by onerous title, during the community regime or thereafter, may not be set aside on the ground of the falsity of the declaration.</a:t>
          </a:r>
          <a:endParaRPr lang="en-US" sz="1200" kern="1200" dirty="0"/>
        </a:p>
      </dsp:txBody>
      <dsp:txXfrm>
        <a:off x="65796" y="348438"/>
        <a:ext cx="8022385" cy="1216248"/>
      </dsp:txXfrm>
    </dsp:sp>
    <dsp:sp modelId="{F8C88987-96CE-45BE-8A01-9386A1A3B304}">
      <dsp:nvSpPr>
        <dsp:cNvPr id="0" name=""/>
        <dsp:cNvSpPr/>
      </dsp:nvSpPr>
      <dsp:spPr>
        <a:xfrm>
          <a:off x="0" y="1665042"/>
          <a:ext cx="8153977" cy="13478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APPEARANCE CLAUSE</a:t>
          </a:r>
        </a:p>
        <a:p>
          <a:pPr marL="0" lvl="0" indent="0" algn="l" defTabSz="533400">
            <a:lnSpc>
              <a:spcPct val="90000"/>
            </a:lnSpc>
            <a:spcBef>
              <a:spcPct val="0"/>
            </a:spcBef>
            <a:spcAft>
              <a:spcPct val="35000"/>
            </a:spcAft>
            <a:buNone/>
          </a:pPr>
          <a:r>
            <a:rPr lang="en-US" sz="1200" kern="1200" dirty="0"/>
            <a:t>Jane Sarah Smith (XXX-XX-1234), an individual of the full age of majority, married once and then to Michael Anthony Scott, with whom she currently resides at 123 Front Street, Houma, LA 70360, acquiring herein with her separate funds as her separate property. </a:t>
          </a:r>
        </a:p>
      </dsp:txBody>
      <dsp:txXfrm>
        <a:off x="65796" y="1730838"/>
        <a:ext cx="8022385" cy="1216248"/>
      </dsp:txXfrm>
    </dsp:sp>
    <dsp:sp modelId="{A50111ED-6140-401C-AF0C-E2D4742ABC0B}">
      <dsp:nvSpPr>
        <dsp:cNvPr id="0" name=""/>
        <dsp:cNvSpPr/>
      </dsp:nvSpPr>
      <dsp:spPr>
        <a:xfrm>
          <a:off x="0" y="3047442"/>
          <a:ext cx="8153977" cy="13478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INTERVENTION</a:t>
          </a:r>
        </a:p>
        <a:p>
          <a:pPr marL="0" lvl="0" indent="0" algn="l" defTabSz="533400">
            <a:lnSpc>
              <a:spcPct val="90000"/>
            </a:lnSpc>
            <a:spcBef>
              <a:spcPct val="0"/>
            </a:spcBef>
            <a:spcAft>
              <a:spcPct val="35000"/>
            </a:spcAft>
            <a:buNone/>
          </a:pPr>
          <a:r>
            <a:rPr lang="en-US" sz="1200" kern="1200" dirty="0"/>
            <a:t>AND NOW HERE COMES, Michael Anthony Scott, spouse of Jane Sarah Smith, who acknowledges that the property acquired herein is acquired with the separate funds of Jane Sarah Smith, and shall be the separate property of Jane Sarah Smith.</a:t>
          </a:r>
        </a:p>
      </dsp:txBody>
      <dsp:txXfrm>
        <a:off x="65796" y="3113238"/>
        <a:ext cx="8022385" cy="1216248"/>
      </dsp:txXfrm>
    </dsp:sp>
    <dsp:sp modelId="{995F8BE0-F601-4BDD-BB04-5A7E4F988C34}">
      <dsp:nvSpPr>
        <dsp:cNvPr id="0" name=""/>
        <dsp:cNvSpPr/>
      </dsp:nvSpPr>
      <dsp:spPr>
        <a:xfrm>
          <a:off x="0" y="4429842"/>
          <a:ext cx="8153977" cy="13478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PRACTICE TIP</a:t>
          </a:r>
        </a:p>
        <a:p>
          <a:pPr marL="0" lvl="0" indent="0" algn="l" defTabSz="533400">
            <a:lnSpc>
              <a:spcPct val="90000"/>
            </a:lnSpc>
            <a:spcBef>
              <a:spcPct val="0"/>
            </a:spcBef>
            <a:spcAft>
              <a:spcPct val="35000"/>
            </a:spcAft>
            <a:buNone/>
          </a:pPr>
          <a:r>
            <a:rPr lang="en-US" sz="1200" kern="1200" dirty="0"/>
            <a:t>Use this when acquiring during the pendency of divorce. </a:t>
          </a:r>
        </a:p>
        <a:p>
          <a:pPr marL="0" lvl="0" indent="0" algn="l" defTabSz="533400">
            <a:lnSpc>
              <a:spcPct val="90000"/>
            </a:lnSpc>
            <a:spcBef>
              <a:spcPct val="0"/>
            </a:spcBef>
            <a:spcAft>
              <a:spcPct val="35000"/>
            </a:spcAft>
            <a:buNone/>
          </a:pPr>
          <a:r>
            <a:rPr lang="en-US" sz="1200" kern="1200" dirty="0"/>
            <a:t>Use this when buying siblings out of inherited property.</a:t>
          </a:r>
        </a:p>
        <a:p>
          <a:pPr marL="0" lvl="0" indent="0" algn="l" defTabSz="533400">
            <a:lnSpc>
              <a:spcPct val="90000"/>
            </a:lnSpc>
            <a:spcBef>
              <a:spcPct val="0"/>
            </a:spcBef>
            <a:spcAft>
              <a:spcPct val="35000"/>
            </a:spcAft>
            <a:buNone/>
          </a:pPr>
          <a:r>
            <a:rPr lang="en-US" sz="1200" kern="1200" dirty="0"/>
            <a:t>Use this for distributions from an entity that forms part of the separate estate of one spouse.</a:t>
          </a:r>
        </a:p>
      </dsp:txBody>
      <dsp:txXfrm>
        <a:off x="65796" y="4495638"/>
        <a:ext cx="8022385" cy="12162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3056AE-CC4B-482C-B634-693A060D4C85}">
      <dsp:nvSpPr>
        <dsp:cNvPr id="0" name=""/>
        <dsp:cNvSpPr/>
      </dsp:nvSpPr>
      <dsp:spPr>
        <a:xfrm>
          <a:off x="0" y="1307279"/>
          <a:ext cx="5375383" cy="428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A84402-5681-49A2-98C2-7096C699805C}">
      <dsp:nvSpPr>
        <dsp:cNvPr id="0" name=""/>
        <dsp:cNvSpPr/>
      </dsp:nvSpPr>
      <dsp:spPr>
        <a:xfrm>
          <a:off x="268769" y="1056359"/>
          <a:ext cx="3762768" cy="5018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24" tIns="0" rIns="142224" bIns="0" numCol="1" spcCol="1270" anchor="ctr" anchorCtr="0">
          <a:noAutofit/>
        </a:bodyPr>
        <a:lstStyle/>
        <a:p>
          <a:pPr marL="0" lvl="0" indent="0" algn="l" defTabSz="755650">
            <a:lnSpc>
              <a:spcPct val="90000"/>
            </a:lnSpc>
            <a:spcBef>
              <a:spcPct val="0"/>
            </a:spcBef>
            <a:spcAft>
              <a:spcPct val="35000"/>
            </a:spcAft>
            <a:buNone/>
          </a:pPr>
          <a:r>
            <a:rPr lang="en-US" sz="1700" kern="1200"/>
            <a:t>Full legal description</a:t>
          </a:r>
        </a:p>
      </dsp:txBody>
      <dsp:txXfrm>
        <a:off x="293267" y="1080857"/>
        <a:ext cx="3713772" cy="452844"/>
      </dsp:txXfrm>
    </dsp:sp>
    <dsp:sp modelId="{771EFAE9-BE38-41B7-AC26-934E64528229}">
      <dsp:nvSpPr>
        <dsp:cNvPr id="0" name=""/>
        <dsp:cNvSpPr/>
      </dsp:nvSpPr>
      <dsp:spPr>
        <a:xfrm>
          <a:off x="0" y="2078399"/>
          <a:ext cx="5375383" cy="4284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687A58-A905-447B-9FEF-5775FD959364}">
      <dsp:nvSpPr>
        <dsp:cNvPr id="0" name=""/>
        <dsp:cNvSpPr/>
      </dsp:nvSpPr>
      <dsp:spPr>
        <a:xfrm>
          <a:off x="268769" y="1827480"/>
          <a:ext cx="3762768" cy="5018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24" tIns="0" rIns="142224" bIns="0" numCol="1" spcCol="1270" anchor="ctr" anchorCtr="0">
          <a:noAutofit/>
        </a:bodyPr>
        <a:lstStyle/>
        <a:p>
          <a:pPr marL="0" lvl="0" indent="0" algn="l" defTabSz="755650">
            <a:lnSpc>
              <a:spcPct val="90000"/>
            </a:lnSpc>
            <a:spcBef>
              <a:spcPct val="0"/>
            </a:spcBef>
            <a:spcAft>
              <a:spcPct val="35000"/>
            </a:spcAft>
            <a:buNone/>
          </a:pPr>
          <a:r>
            <a:rPr lang="en-US" sz="1700" kern="1200"/>
            <a:t>Present tense transfer language</a:t>
          </a:r>
          <a:endParaRPr lang="en-US" sz="1700" kern="1200" dirty="0"/>
        </a:p>
      </dsp:txBody>
      <dsp:txXfrm>
        <a:off x="293267" y="1851978"/>
        <a:ext cx="3713772" cy="452844"/>
      </dsp:txXfrm>
    </dsp:sp>
    <dsp:sp modelId="{E4DA3BE1-BC4C-4F58-BD47-201FCE13B9D5}">
      <dsp:nvSpPr>
        <dsp:cNvPr id="0" name=""/>
        <dsp:cNvSpPr/>
      </dsp:nvSpPr>
      <dsp:spPr>
        <a:xfrm>
          <a:off x="0" y="2849520"/>
          <a:ext cx="5375383" cy="4284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83C718-32CA-4C0D-A849-B9AEF3F9E0B7}">
      <dsp:nvSpPr>
        <dsp:cNvPr id="0" name=""/>
        <dsp:cNvSpPr/>
      </dsp:nvSpPr>
      <dsp:spPr>
        <a:xfrm>
          <a:off x="268769" y="2598599"/>
          <a:ext cx="3762768" cy="5018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24" tIns="0" rIns="142224" bIns="0" numCol="1" spcCol="1270" anchor="ctr" anchorCtr="0">
          <a:noAutofit/>
        </a:bodyPr>
        <a:lstStyle/>
        <a:p>
          <a:pPr marL="0" lvl="0" indent="0" algn="l" defTabSz="755650">
            <a:lnSpc>
              <a:spcPct val="90000"/>
            </a:lnSpc>
            <a:spcBef>
              <a:spcPct val="0"/>
            </a:spcBef>
            <a:spcAft>
              <a:spcPct val="35000"/>
            </a:spcAft>
            <a:buNone/>
          </a:pPr>
          <a:r>
            <a:rPr lang="en-US" sz="1700" kern="1200"/>
            <a:t>Waiver of resolutory conditions</a:t>
          </a:r>
        </a:p>
      </dsp:txBody>
      <dsp:txXfrm>
        <a:off x="293267" y="2623097"/>
        <a:ext cx="3713772" cy="452844"/>
      </dsp:txXfrm>
    </dsp:sp>
    <dsp:sp modelId="{899396F7-94E1-479D-917D-120C62346211}">
      <dsp:nvSpPr>
        <dsp:cNvPr id="0" name=""/>
        <dsp:cNvSpPr/>
      </dsp:nvSpPr>
      <dsp:spPr>
        <a:xfrm>
          <a:off x="0" y="3620640"/>
          <a:ext cx="5375383" cy="428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103A01-E386-4491-9990-7E105317A452}">
      <dsp:nvSpPr>
        <dsp:cNvPr id="0" name=""/>
        <dsp:cNvSpPr/>
      </dsp:nvSpPr>
      <dsp:spPr>
        <a:xfrm>
          <a:off x="268769" y="3369720"/>
          <a:ext cx="3762768" cy="5018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24" tIns="0" rIns="142224" bIns="0" numCol="1" spcCol="1270" anchor="ctr" anchorCtr="0">
          <a:noAutofit/>
        </a:bodyPr>
        <a:lstStyle/>
        <a:p>
          <a:pPr marL="0" lvl="0" indent="0" algn="l" defTabSz="755650">
            <a:lnSpc>
              <a:spcPct val="90000"/>
            </a:lnSpc>
            <a:spcBef>
              <a:spcPct val="0"/>
            </a:spcBef>
            <a:spcAft>
              <a:spcPct val="35000"/>
            </a:spcAft>
            <a:buNone/>
          </a:pPr>
          <a:r>
            <a:rPr lang="en-US" sz="1700" kern="1200"/>
            <a:t>Does it create a judicial mortgage?</a:t>
          </a:r>
        </a:p>
      </dsp:txBody>
      <dsp:txXfrm>
        <a:off x="293267" y="3394218"/>
        <a:ext cx="3713772" cy="452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A5FFB8-B9B6-4356-8E61-5FAC14231599}">
      <dsp:nvSpPr>
        <dsp:cNvPr id="0" name=""/>
        <dsp:cNvSpPr/>
      </dsp:nvSpPr>
      <dsp:spPr>
        <a:xfrm>
          <a:off x="937" y="615518"/>
          <a:ext cx="3654974" cy="219298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DON’T PUT MINORS ON TITLE!!!</a:t>
          </a:r>
          <a:endParaRPr lang="en-US" sz="1400" kern="1200" dirty="0"/>
        </a:p>
      </dsp:txBody>
      <dsp:txXfrm>
        <a:off x="937" y="615518"/>
        <a:ext cx="3654974" cy="2192984"/>
      </dsp:txXfrm>
    </dsp:sp>
    <dsp:sp modelId="{2EFD8EF3-FDE9-4009-B0A8-F4EBB1A6E595}">
      <dsp:nvSpPr>
        <dsp:cNvPr id="0" name=""/>
        <dsp:cNvSpPr/>
      </dsp:nvSpPr>
      <dsp:spPr>
        <a:xfrm>
          <a:off x="4021409" y="615518"/>
          <a:ext cx="3654974" cy="219298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kern="1200"/>
            <a:t>To Sell or Mortgage immovable property owned by a minor:</a:t>
          </a:r>
        </a:p>
        <a:p>
          <a:pPr marL="0" lvl="0" indent="0" algn="just" defTabSz="622300">
            <a:lnSpc>
              <a:spcPct val="90000"/>
            </a:lnSpc>
            <a:spcBef>
              <a:spcPct val="0"/>
            </a:spcBef>
            <a:spcAft>
              <a:spcPct val="35000"/>
            </a:spcAft>
            <a:buNone/>
          </a:pPr>
          <a:r>
            <a:rPr lang="en-US" sz="1400" kern="1200"/>
            <a:t>1. Appoint a tutor and undertutor.</a:t>
          </a:r>
        </a:p>
        <a:p>
          <a:pPr marL="0" lvl="0" indent="0" algn="just" defTabSz="622300">
            <a:lnSpc>
              <a:spcPct val="90000"/>
            </a:lnSpc>
            <a:spcBef>
              <a:spcPct val="0"/>
            </a:spcBef>
            <a:spcAft>
              <a:spcPct val="35000"/>
            </a:spcAft>
            <a:buNone/>
          </a:pPr>
          <a:r>
            <a:rPr lang="en-US" sz="1400" kern="1200"/>
            <a:t>2. Post bond or file a minor’s mortgage.</a:t>
          </a:r>
        </a:p>
        <a:p>
          <a:pPr marL="0" lvl="0" indent="0" algn="just" defTabSz="622300">
            <a:lnSpc>
              <a:spcPct val="90000"/>
            </a:lnSpc>
            <a:spcBef>
              <a:spcPct val="0"/>
            </a:spcBef>
            <a:spcAft>
              <a:spcPct val="35000"/>
            </a:spcAft>
            <a:buNone/>
          </a:pPr>
          <a:r>
            <a:rPr lang="en-US" sz="1400" kern="1200"/>
            <a:t>3. Petition the court for authority to sell the property.</a:t>
          </a:r>
          <a:endParaRPr lang="en-US" sz="1400" kern="1200" dirty="0"/>
        </a:p>
      </dsp:txBody>
      <dsp:txXfrm>
        <a:off x="4021409" y="615518"/>
        <a:ext cx="3654974" cy="2192984"/>
      </dsp:txXfrm>
    </dsp:sp>
    <dsp:sp modelId="{97A0BB88-D146-4C0C-A17A-2B638588A12B}">
      <dsp:nvSpPr>
        <dsp:cNvPr id="0" name=""/>
        <dsp:cNvSpPr/>
      </dsp:nvSpPr>
      <dsp:spPr>
        <a:xfrm>
          <a:off x="937" y="3174000"/>
          <a:ext cx="3654974" cy="219298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t>Art. 322.  Minor's legal mortgage on tutor's property.</a:t>
          </a:r>
        </a:p>
        <a:p>
          <a:pPr marL="0" lvl="0" indent="0" algn="just" defTabSz="622300">
            <a:lnSpc>
              <a:spcPct val="90000"/>
            </a:lnSpc>
            <a:spcBef>
              <a:spcPct val="0"/>
            </a:spcBef>
            <a:spcAft>
              <a:spcPct val="35000"/>
            </a:spcAft>
            <a:buNone/>
          </a:pPr>
          <a:r>
            <a:rPr lang="en-US" sz="1400" b="0" i="0" kern="1200" dirty="0"/>
            <a:t>The recording of the certificate of the clerk operates as a legal mortgage in favor of the minor for the amount therein stated, on all the immovable property of the natural tutor in the parish.</a:t>
          </a:r>
          <a:endParaRPr lang="en-US" sz="1400" kern="1200" dirty="0"/>
        </a:p>
      </dsp:txBody>
      <dsp:txXfrm>
        <a:off x="937" y="3174000"/>
        <a:ext cx="3654974" cy="2192984"/>
      </dsp:txXfrm>
    </dsp:sp>
    <dsp:sp modelId="{C633B56B-347A-4BF4-A7ED-C90E0001EE97}">
      <dsp:nvSpPr>
        <dsp:cNvPr id="0" name=""/>
        <dsp:cNvSpPr/>
      </dsp:nvSpPr>
      <dsp:spPr>
        <a:xfrm>
          <a:off x="4021409" y="3174000"/>
          <a:ext cx="3654974" cy="219298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PRACTICE TIP</a:t>
          </a:r>
        </a:p>
        <a:p>
          <a:pPr marL="0" lvl="0" indent="0" algn="just" defTabSz="622300">
            <a:lnSpc>
              <a:spcPct val="90000"/>
            </a:lnSpc>
            <a:spcBef>
              <a:spcPct val="0"/>
            </a:spcBef>
            <a:spcAft>
              <a:spcPct val="35000"/>
            </a:spcAft>
            <a:buNone/>
          </a:pPr>
          <a:r>
            <a:rPr lang="en-US" sz="1400" kern="1200" dirty="0"/>
            <a:t>When possible, do not put a minor in possession of immovable property. </a:t>
          </a:r>
        </a:p>
        <a:p>
          <a:pPr marL="0" lvl="0" indent="0" algn="just" defTabSz="622300">
            <a:lnSpc>
              <a:spcPct val="90000"/>
            </a:lnSpc>
            <a:spcBef>
              <a:spcPct val="0"/>
            </a:spcBef>
            <a:spcAft>
              <a:spcPct val="35000"/>
            </a:spcAft>
            <a:buNone/>
          </a:pPr>
          <a:r>
            <a:rPr lang="en-US" sz="1400" kern="1200" dirty="0"/>
            <a:t>When petitioning for authority to sell, petition for the release of the minor’s mortgage. </a:t>
          </a:r>
        </a:p>
        <a:p>
          <a:pPr marL="0" lvl="0" indent="0" algn="just" defTabSz="622300">
            <a:lnSpc>
              <a:spcPct val="90000"/>
            </a:lnSpc>
            <a:spcBef>
              <a:spcPct val="0"/>
            </a:spcBef>
            <a:spcAft>
              <a:spcPct val="35000"/>
            </a:spcAft>
            <a:buNone/>
          </a:pPr>
          <a:r>
            <a:rPr lang="en-US" sz="1400" kern="1200" dirty="0"/>
            <a:t>Petition both to release minor’s mortgage from property being sold and subordinate to mortgage on property being acquired. </a:t>
          </a:r>
        </a:p>
      </dsp:txBody>
      <dsp:txXfrm>
        <a:off x="4021409" y="3174000"/>
        <a:ext cx="3654974" cy="21929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419502-840B-4F74-B955-7AFFF2D80636}">
      <dsp:nvSpPr>
        <dsp:cNvPr id="0" name=""/>
        <dsp:cNvSpPr/>
      </dsp:nvSpPr>
      <dsp:spPr>
        <a:xfrm>
          <a:off x="0" y="0"/>
          <a:ext cx="721641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A665B9-F462-4CD5-86C6-3676B044DED3}">
      <dsp:nvSpPr>
        <dsp:cNvPr id="0" name=""/>
        <dsp:cNvSpPr/>
      </dsp:nvSpPr>
      <dsp:spPr>
        <a:xfrm>
          <a:off x="0" y="0"/>
          <a:ext cx="7216416" cy="1277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dirty="0"/>
            <a:t>Property flows as if renouncing heir predeceased.</a:t>
          </a:r>
        </a:p>
        <a:p>
          <a:pPr marL="0" lvl="0" indent="0" algn="l" defTabSz="755650">
            <a:lnSpc>
              <a:spcPct val="90000"/>
            </a:lnSpc>
            <a:spcBef>
              <a:spcPct val="0"/>
            </a:spcBef>
            <a:spcAft>
              <a:spcPct val="35000"/>
            </a:spcAft>
            <a:buNone/>
          </a:pPr>
          <a:r>
            <a:rPr lang="en-US" sz="1700" kern="1200" dirty="0"/>
            <a:t>- Remember representation in descendant (CC art. 882) and sibling (CC art. 884) lines. </a:t>
          </a:r>
        </a:p>
        <a:p>
          <a:pPr marL="0" lvl="0" indent="0" algn="l" defTabSz="755650">
            <a:lnSpc>
              <a:spcPct val="90000"/>
            </a:lnSpc>
            <a:spcBef>
              <a:spcPct val="0"/>
            </a:spcBef>
            <a:spcAft>
              <a:spcPct val="35000"/>
            </a:spcAft>
            <a:buNone/>
          </a:pPr>
          <a:r>
            <a:rPr lang="en-US" sz="1700" kern="1200" dirty="0"/>
            <a:t>- Minors are presumed to accept a succession.</a:t>
          </a:r>
        </a:p>
      </dsp:txBody>
      <dsp:txXfrm>
        <a:off x="0" y="0"/>
        <a:ext cx="7216416" cy="1277815"/>
      </dsp:txXfrm>
    </dsp:sp>
    <dsp:sp modelId="{95D1A466-4600-46E5-8C2E-C390FD034984}">
      <dsp:nvSpPr>
        <dsp:cNvPr id="0" name=""/>
        <dsp:cNvSpPr/>
      </dsp:nvSpPr>
      <dsp:spPr>
        <a:xfrm>
          <a:off x="0" y="1277815"/>
          <a:ext cx="7216416" cy="0"/>
        </a:xfrm>
        <a:prstGeom prst="line">
          <a:avLst/>
        </a:prstGeom>
        <a:solidFill>
          <a:schemeClr val="accent2">
            <a:hueOff val="2357366"/>
            <a:satOff val="-8879"/>
            <a:lumOff val="7451"/>
            <a:alphaOff val="0"/>
          </a:schemeClr>
        </a:solidFill>
        <a:ln w="12700" cap="flat" cmpd="sng" algn="ctr">
          <a:solidFill>
            <a:schemeClr val="accent2">
              <a:hueOff val="2357366"/>
              <a:satOff val="-8879"/>
              <a:lumOff val="745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2733B2-110C-4CEC-865F-0B14CF2DD7C1}">
      <dsp:nvSpPr>
        <dsp:cNvPr id="0" name=""/>
        <dsp:cNvSpPr/>
      </dsp:nvSpPr>
      <dsp:spPr>
        <a:xfrm>
          <a:off x="0" y="1277815"/>
          <a:ext cx="7216416" cy="1277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Donative renunciation is an acceptance and a donation. </a:t>
          </a:r>
        </a:p>
        <a:p>
          <a:pPr marL="0" lvl="0" indent="0" algn="l" defTabSz="755650">
            <a:lnSpc>
              <a:spcPct val="90000"/>
            </a:lnSpc>
            <a:spcBef>
              <a:spcPct val="0"/>
            </a:spcBef>
            <a:spcAft>
              <a:spcPct val="35000"/>
            </a:spcAft>
            <a:buNone/>
          </a:pPr>
          <a:r>
            <a:rPr lang="en-US" sz="1700" kern="1200" dirty="0"/>
            <a:t>- Run renouncing heir for judgments.</a:t>
          </a:r>
        </a:p>
        <a:p>
          <a:pPr marL="0" lvl="0" indent="0" algn="l" defTabSz="755650">
            <a:lnSpc>
              <a:spcPct val="90000"/>
            </a:lnSpc>
            <a:spcBef>
              <a:spcPct val="0"/>
            </a:spcBef>
            <a:spcAft>
              <a:spcPct val="35000"/>
            </a:spcAft>
            <a:buNone/>
          </a:pPr>
          <a:r>
            <a:rPr lang="en-US" sz="1700" kern="1200" dirty="0"/>
            <a:t>- Verify renunciation is in donative form (authentic act with acceptance by donee). </a:t>
          </a:r>
        </a:p>
      </dsp:txBody>
      <dsp:txXfrm>
        <a:off x="0" y="1277815"/>
        <a:ext cx="7216416" cy="1277815"/>
      </dsp:txXfrm>
    </dsp:sp>
    <dsp:sp modelId="{F84C1661-F247-4674-B376-34B7875A22C8}">
      <dsp:nvSpPr>
        <dsp:cNvPr id="0" name=""/>
        <dsp:cNvSpPr/>
      </dsp:nvSpPr>
      <dsp:spPr>
        <a:xfrm>
          <a:off x="0" y="2555630"/>
          <a:ext cx="7216416" cy="0"/>
        </a:xfrm>
        <a:prstGeom prst="line">
          <a:avLst/>
        </a:prstGeom>
        <a:solidFill>
          <a:schemeClr val="accent2">
            <a:hueOff val="4714731"/>
            <a:satOff val="-17759"/>
            <a:lumOff val="14902"/>
            <a:alphaOff val="0"/>
          </a:schemeClr>
        </a:solidFill>
        <a:ln w="12700" cap="flat" cmpd="sng" algn="ctr">
          <a:solidFill>
            <a:schemeClr val="accent2">
              <a:hueOff val="4714731"/>
              <a:satOff val="-17759"/>
              <a:lumOff val="14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76DB15-378A-4007-B035-D235862230FA}">
      <dsp:nvSpPr>
        <dsp:cNvPr id="0" name=""/>
        <dsp:cNvSpPr/>
      </dsp:nvSpPr>
      <dsp:spPr>
        <a:xfrm>
          <a:off x="0" y="2555630"/>
          <a:ext cx="7216416" cy="1277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Cannot renounce within a small succession affidavit.</a:t>
          </a:r>
        </a:p>
      </dsp:txBody>
      <dsp:txXfrm>
        <a:off x="0" y="2555630"/>
        <a:ext cx="7216416" cy="1277815"/>
      </dsp:txXfrm>
    </dsp:sp>
    <dsp:sp modelId="{8AB55AF4-C0B9-403D-B3E0-46EEB948CB6F}">
      <dsp:nvSpPr>
        <dsp:cNvPr id="0" name=""/>
        <dsp:cNvSpPr/>
      </dsp:nvSpPr>
      <dsp:spPr>
        <a:xfrm>
          <a:off x="0" y="3833445"/>
          <a:ext cx="7216416" cy="0"/>
        </a:xfrm>
        <a:prstGeom prst="line">
          <a:avLst/>
        </a:prstGeom>
        <a:solidFill>
          <a:schemeClr val="accent2">
            <a:hueOff val="7072097"/>
            <a:satOff val="-26638"/>
            <a:lumOff val="22353"/>
            <a:alphaOff val="0"/>
          </a:schemeClr>
        </a:solidFill>
        <a:ln w="12700" cap="flat" cmpd="sng" algn="ctr">
          <a:solidFill>
            <a:schemeClr val="accent2">
              <a:hueOff val="7072097"/>
              <a:satOff val="-26638"/>
              <a:lumOff val="2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6406DE-050D-4505-9C73-003EB26A85C2}">
      <dsp:nvSpPr>
        <dsp:cNvPr id="0" name=""/>
        <dsp:cNvSpPr/>
      </dsp:nvSpPr>
      <dsp:spPr>
        <a:xfrm>
          <a:off x="0" y="3833445"/>
          <a:ext cx="7216416" cy="1277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Consider independent administration in lieu of donative renunciation</a:t>
          </a:r>
          <a:r>
            <a:rPr lang="en-US" sz="1700" kern="1200"/>
            <a:t>.</a:t>
          </a:r>
        </a:p>
      </dsp:txBody>
      <dsp:txXfrm>
        <a:off x="0" y="3833445"/>
        <a:ext cx="7216416" cy="12778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3056AE-CC4B-482C-B634-693A060D4C85}">
      <dsp:nvSpPr>
        <dsp:cNvPr id="0" name=""/>
        <dsp:cNvSpPr/>
      </dsp:nvSpPr>
      <dsp:spPr>
        <a:xfrm>
          <a:off x="0" y="1014239"/>
          <a:ext cx="5375383" cy="52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A84402-5681-49A2-98C2-7096C699805C}">
      <dsp:nvSpPr>
        <dsp:cNvPr id="0" name=""/>
        <dsp:cNvSpPr/>
      </dsp:nvSpPr>
      <dsp:spPr>
        <a:xfrm>
          <a:off x="255908" y="704279"/>
          <a:ext cx="5118157" cy="6199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24" tIns="0" rIns="142224" bIns="0" numCol="1" spcCol="1270" anchor="ctr" anchorCtr="0">
          <a:noAutofit/>
        </a:bodyPr>
        <a:lstStyle/>
        <a:p>
          <a:pPr marL="0" lvl="0" indent="0" algn="l" defTabSz="933450">
            <a:lnSpc>
              <a:spcPct val="90000"/>
            </a:lnSpc>
            <a:spcBef>
              <a:spcPct val="0"/>
            </a:spcBef>
            <a:spcAft>
              <a:spcPct val="35000"/>
            </a:spcAft>
            <a:buNone/>
          </a:pPr>
          <a:r>
            <a:rPr lang="en-US" sz="2100" kern="1200" dirty="0"/>
            <a:t>Extract must be recorded</a:t>
          </a:r>
        </a:p>
      </dsp:txBody>
      <dsp:txXfrm>
        <a:off x="286170" y="734541"/>
        <a:ext cx="5057633" cy="559396"/>
      </dsp:txXfrm>
    </dsp:sp>
    <dsp:sp modelId="{771EFAE9-BE38-41B7-AC26-934E64528229}">
      <dsp:nvSpPr>
        <dsp:cNvPr id="0" name=""/>
        <dsp:cNvSpPr/>
      </dsp:nvSpPr>
      <dsp:spPr>
        <a:xfrm>
          <a:off x="0" y="1966799"/>
          <a:ext cx="5375383" cy="529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687A58-A905-447B-9FEF-5775FD959364}">
      <dsp:nvSpPr>
        <dsp:cNvPr id="0" name=""/>
        <dsp:cNvSpPr/>
      </dsp:nvSpPr>
      <dsp:spPr>
        <a:xfrm>
          <a:off x="255908" y="1656839"/>
          <a:ext cx="5118157" cy="619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24" tIns="0" rIns="142224" bIns="0" numCol="1" spcCol="1270" anchor="ctr" anchorCtr="0">
          <a:noAutofit/>
        </a:bodyPr>
        <a:lstStyle/>
        <a:p>
          <a:pPr marL="0" lvl="0" indent="0" algn="l" defTabSz="933450">
            <a:lnSpc>
              <a:spcPct val="90000"/>
            </a:lnSpc>
            <a:spcBef>
              <a:spcPct val="0"/>
            </a:spcBef>
            <a:spcAft>
              <a:spcPct val="35000"/>
            </a:spcAft>
            <a:buNone/>
          </a:pPr>
          <a:r>
            <a:rPr lang="en-US" sz="2100" kern="1200" dirty="0"/>
            <a:t>Title will review trust instrument</a:t>
          </a:r>
        </a:p>
      </dsp:txBody>
      <dsp:txXfrm>
        <a:off x="286170" y="1687101"/>
        <a:ext cx="5057633" cy="559396"/>
      </dsp:txXfrm>
    </dsp:sp>
    <dsp:sp modelId="{E4DA3BE1-BC4C-4F58-BD47-201FCE13B9D5}">
      <dsp:nvSpPr>
        <dsp:cNvPr id="0" name=""/>
        <dsp:cNvSpPr/>
      </dsp:nvSpPr>
      <dsp:spPr>
        <a:xfrm>
          <a:off x="0" y="2919360"/>
          <a:ext cx="5375383" cy="529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83C718-32CA-4C0D-A849-B9AEF3F9E0B7}">
      <dsp:nvSpPr>
        <dsp:cNvPr id="0" name=""/>
        <dsp:cNvSpPr/>
      </dsp:nvSpPr>
      <dsp:spPr>
        <a:xfrm>
          <a:off x="255908" y="2609399"/>
          <a:ext cx="5118157" cy="6199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24" tIns="0" rIns="142224" bIns="0" numCol="1" spcCol="1270" anchor="ctr" anchorCtr="0">
          <a:noAutofit/>
        </a:bodyPr>
        <a:lstStyle/>
        <a:p>
          <a:pPr marL="0" lvl="0" indent="0" algn="l" defTabSz="933450">
            <a:lnSpc>
              <a:spcPct val="90000"/>
            </a:lnSpc>
            <a:spcBef>
              <a:spcPct val="0"/>
            </a:spcBef>
            <a:spcAft>
              <a:spcPct val="35000"/>
            </a:spcAft>
            <a:buNone/>
          </a:pPr>
          <a:r>
            <a:rPr lang="en-US" sz="2100" kern="1200" dirty="0"/>
            <a:t>Good for minor’s property</a:t>
          </a:r>
        </a:p>
      </dsp:txBody>
      <dsp:txXfrm>
        <a:off x="286170" y="2639661"/>
        <a:ext cx="5057633" cy="559396"/>
      </dsp:txXfrm>
    </dsp:sp>
    <dsp:sp modelId="{899396F7-94E1-479D-917D-120C62346211}">
      <dsp:nvSpPr>
        <dsp:cNvPr id="0" name=""/>
        <dsp:cNvSpPr/>
      </dsp:nvSpPr>
      <dsp:spPr>
        <a:xfrm>
          <a:off x="0" y="3871920"/>
          <a:ext cx="5375383" cy="529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103A01-E386-4491-9990-7E105317A452}">
      <dsp:nvSpPr>
        <dsp:cNvPr id="0" name=""/>
        <dsp:cNvSpPr/>
      </dsp:nvSpPr>
      <dsp:spPr>
        <a:xfrm>
          <a:off x="255908" y="3561960"/>
          <a:ext cx="5118157" cy="6199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24" tIns="0" rIns="142224" bIns="0" numCol="1" spcCol="1270" anchor="ctr" anchorCtr="0">
          <a:noAutofit/>
        </a:bodyPr>
        <a:lstStyle/>
        <a:p>
          <a:pPr marL="0" lvl="0" indent="0" algn="l" defTabSz="933450">
            <a:lnSpc>
              <a:spcPct val="90000"/>
            </a:lnSpc>
            <a:spcBef>
              <a:spcPct val="0"/>
            </a:spcBef>
            <a:spcAft>
              <a:spcPct val="35000"/>
            </a:spcAft>
            <a:buNone/>
          </a:pPr>
          <a:r>
            <a:rPr lang="en-US" sz="2100" kern="1200" dirty="0"/>
            <a:t>Potential problem for reverse mortgage</a:t>
          </a:r>
        </a:p>
      </dsp:txBody>
      <dsp:txXfrm>
        <a:off x="286170" y="3592222"/>
        <a:ext cx="5057633" cy="5593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A5FFB8-B9B6-4356-8E61-5FAC14231599}">
      <dsp:nvSpPr>
        <dsp:cNvPr id="0" name=""/>
        <dsp:cNvSpPr/>
      </dsp:nvSpPr>
      <dsp:spPr>
        <a:xfrm>
          <a:off x="937" y="615518"/>
          <a:ext cx="3654974" cy="219298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US" sz="1800" kern="1200" dirty="0"/>
            <a:t>La. R.S. 9:5175.1 authorizes an attorney to file an affidavit and request to cancel liens, judgments, mortgages, or privileges partially cancelled as to a particular property subject to a bankruptcy free and clear sale.</a:t>
          </a:r>
        </a:p>
      </dsp:txBody>
      <dsp:txXfrm>
        <a:off x="937" y="615518"/>
        <a:ext cx="3654974" cy="2192984"/>
      </dsp:txXfrm>
    </dsp:sp>
    <dsp:sp modelId="{2EFD8EF3-FDE9-4009-B0A8-F4EBB1A6E595}">
      <dsp:nvSpPr>
        <dsp:cNvPr id="0" name=""/>
        <dsp:cNvSpPr/>
      </dsp:nvSpPr>
      <dsp:spPr>
        <a:xfrm>
          <a:off x="4021409" y="615518"/>
          <a:ext cx="3654974" cy="219298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US" sz="1800" kern="1200" dirty="0"/>
            <a:t>La. R. S. 9:5175 authorizes a partial cancellation of a judicial mortgage discharged in bankruptcy as to property acquired after the filing of the bankruptcy petition.</a:t>
          </a:r>
        </a:p>
      </dsp:txBody>
      <dsp:txXfrm>
        <a:off x="4021409" y="615518"/>
        <a:ext cx="3654974" cy="2192984"/>
      </dsp:txXfrm>
    </dsp:sp>
    <dsp:sp modelId="{97A0BB88-D146-4C0C-A17A-2B638588A12B}">
      <dsp:nvSpPr>
        <dsp:cNvPr id="0" name=""/>
        <dsp:cNvSpPr/>
      </dsp:nvSpPr>
      <dsp:spPr>
        <a:xfrm>
          <a:off x="937" y="3174000"/>
          <a:ext cx="3654974" cy="219298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US" sz="1800" b="0" i="0" kern="1200" dirty="0"/>
            <a:t>Discharge order does not cancel conventional or judicial mortgages or privileges against immovable property.</a:t>
          </a:r>
          <a:endParaRPr lang="en-US" sz="1800" kern="1200" dirty="0"/>
        </a:p>
      </dsp:txBody>
      <dsp:txXfrm>
        <a:off x="937" y="3174000"/>
        <a:ext cx="3654974" cy="2192984"/>
      </dsp:txXfrm>
    </dsp:sp>
    <dsp:sp modelId="{C633B56B-347A-4BF4-A7ED-C90E0001EE97}">
      <dsp:nvSpPr>
        <dsp:cNvPr id="0" name=""/>
        <dsp:cNvSpPr/>
      </dsp:nvSpPr>
      <dsp:spPr>
        <a:xfrm>
          <a:off x="4021409" y="3174000"/>
          <a:ext cx="3654974" cy="219298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US" sz="1800" b="1" kern="1200" dirty="0"/>
            <a:t>Inherited property is deemed acquired at date of decedent’s death. </a:t>
          </a:r>
        </a:p>
      </dsp:txBody>
      <dsp:txXfrm>
        <a:off x="4021409" y="3174000"/>
        <a:ext cx="3654974" cy="21929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C09C9-7731-449C-A0BB-9B237041B976}" type="datetimeFigureOut">
              <a:rPr lang="en-US" smtClean="0"/>
              <a:t>12/10/2025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B027FB-C10F-4D1E-84F9-AEAE7084F4B5}" type="slidenum">
              <a:rPr lang="en-US" smtClean="0"/>
              <a:t>‹#›</a:t>
            </a:fld>
            <a:endParaRPr lang="en-US"/>
          </a:p>
        </p:txBody>
      </p:sp>
    </p:spTree>
    <p:extLst>
      <p:ext uri="{BB962C8B-B14F-4D97-AF65-F5344CB8AC3E}">
        <p14:creationId xmlns:p14="http://schemas.microsoft.com/office/powerpoint/2010/main" val="3814924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B027FB-C10F-4D1E-84F9-AEAE7084F4B5}" type="slidenum">
              <a:rPr lang="en-US" smtClean="0"/>
              <a:t>16</a:t>
            </a:fld>
            <a:endParaRPr lang="en-US"/>
          </a:p>
        </p:txBody>
      </p:sp>
    </p:spTree>
    <p:extLst>
      <p:ext uri="{BB962C8B-B14F-4D97-AF65-F5344CB8AC3E}">
        <p14:creationId xmlns:p14="http://schemas.microsoft.com/office/powerpoint/2010/main" val="910470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12/10/2025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926857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12/10/2025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974655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12/10/2025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7492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12/10/2025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465280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12/10/2025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219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12/10/2025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216963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12/10/2025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567511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12/10/2025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906431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12/10/2025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719045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12/10/2025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51016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12/10/2025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526934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12/10/2025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359446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mosaic of colorful geometric shapes">
            <a:extLst>
              <a:ext uri="{FF2B5EF4-FFF2-40B4-BE49-F238E27FC236}">
                <a16:creationId xmlns:a16="http://schemas.microsoft.com/office/drawing/2014/main" id="{B44F82EC-03DA-EDF6-72DD-EDCD3AC67593}"/>
              </a:ext>
            </a:extLst>
          </p:cNvPr>
          <p:cNvPicPr>
            <a:picLocks noChangeAspect="1"/>
          </p:cNvPicPr>
          <p:nvPr/>
        </p:nvPicPr>
        <p:blipFill>
          <a:blip r:embed="rId2"/>
          <a:srcRect t="19583" b="1746"/>
          <a:stretch>
            <a:fillRect/>
          </a:stretch>
        </p:blipFill>
        <p:spPr>
          <a:xfrm>
            <a:off x="1" y="10"/>
            <a:ext cx="12192000" cy="6857990"/>
          </a:xfrm>
          <a:prstGeom prst="rect">
            <a:avLst/>
          </a:prstGeom>
        </p:spPr>
      </p:pic>
      <p:sp useBgFill="1">
        <p:nvSpPr>
          <p:cNvPr id="11" name="Rectangle 10">
            <a:extLst>
              <a:ext uri="{FF2B5EF4-FFF2-40B4-BE49-F238E27FC236}">
                <a16:creationId xmlns:a16="http://schemas.microsoft.com/office/drawing/2014/main" id="{D30DD7D3-2712-4491-B2C2-5FC23330C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569" y="1066800"/>
            <a:ext cx="5128322" cy="47244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E7B078-6FD2-06AB-AD5B-953C88BAC4E0}"/>
              </a:ext>
            </a:extLst>
          </p:cNvPr>
          <p:cNvSpPr>
            <a:spLocks noGrp="1"/>
          </p:cNvSpPr>
          <p:nvPr>
            <p:ph type="ctrTitle"/>
          </p:nvPr>
        </p:nvSpPr>
        <p:spPr>
          <a:xfrm>
            <a:off x="898737" y="1562101"/>
            <a:ext cx="4359744" cy="2738530"/>
          </a:xfrm>
        </p:spPr>
        <p:txBody>
          <a:bodyPr anchor="t">
            <a:normAutofit fontScale="90000"/>
          </a:bodyPr>
          <a:lstStyle/>
          <a:p>
            <a:r>
              <a:rPr lang="en-US"/>
              <a:t>Did I Do That (Create a Title Problem)?</a:t>
            </a:r>
            <a:endParaRPr lang="en-US" dirty="0"/>
          </a:p>
        </p:txBody>
      </p:sp>
      <p:sp>
        <p:nvSpPr>
          <p:cNvPr id="3" name="Subtitle 2">
            <a:extLst>
              <a:ext uri="{FF2B5EF4-FFF2-40B4-BE49-F238E27FC236}">
                <a16:creationId xmlns:a16="http://schemas.microsoft.com/office/drawing/2014/main" id="{02EC4B8A-DFCA-2F68-0691-0BC225DA2EAD}"/>
              </a:ext>
            </a:extLst>
          </p:cNvPr>
          <p:cNvSpPr>
            <a:spLocks noGrp="1"/>
          </p:cNvSpPr>
          <p:nvPr>
            <p:ph type="subTitle" idx="1"/>
          </p:nvPr>
        </p:nvSpPr>
        <p:spPr>
          <a:xfrm>
            <a:off x="900272" y="3939704"/>
            <a:ext cx="4576399" cy="1294687"/>
          </a:xfrm>
        </p:spPr>
        <p:txBody>
          <a:bodyPr>
            <a:normAutofit/>
          </a:bodyPr>
          <a:lstStyle/>
          <a:p>
            <a:r>
              <a:rPr lang="en-US" dirty="0"/>
              <a:t>By: Margo Dugas (MD Title) &amp; Katie Belanger (FNF Family of Companies)</a:t>
            </a:r>
          </a:p>
        </p:txBody>
      </p:sp>
      <p:cxnSp>
        <p:nvCxnSpPr>
          <p:cNvPr id="13" name="Straight Connector 12">
            <a:extLst>
              <a:ext uri="{FF2B5EF4-FFF2-40B4-BE49-F238E27FC236}">
                <a16:creationId xmlns:a16="http://schemas.microsoft.com/office/drawing/2014/main" id="{FFD0734C-004D-4938-8EA0-2C3867A11A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6937" y="5780876"/>
            <a:ext cx="5131168"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122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02515-2A86-7A25-5232-C6B09E0AF4C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D0A9ADF-5FFF-AB33-9D15-7AAD8DCFA91C}"/>
              </a:ext>
            </a:extLst>
          </p:cNvPr>
          <p:cNvPicPr>
            <a:picLocks noChangeAspect="1"/>
          </p:cNvPicPr>
          <p:nvPr/>
        </p:nvPicPr>
        <p:blipFill>
          <a:blip r:embed="rId2"/>
          <a:stretch>
            <a:fillRect/>
          </a:stretch>
        </p:blipFill>
        <p:spPr>
          <a:xfrm>
            <a:off x="3514708" y="934982"/>
            <a:ext cx="7497221" cy="5630061"/>
          </a:xfrm>
          <a:prstGeom prst="rect">
            <a:avLst/>
          </a:prstGeom>
        </p:spPr>
      </p:pic>
      <p:pic>
        <p:nvPicPr>
          <p:cNvPr id="5" name="Picture 4">
            <a:extLst>
              <a:ext uri="{FF2B5EF4-FFF2-40B4-BE49-F238E27FC236}">
                <a16:creationId xmlns:a16="http://schemas.microsoft.com/office/drawing/2014/main" id="{FAC6DF50-1731-48DB-53AB-9D51B0F1E3CD}"/>
              </a:ext>
            </a:extLst>
          </p:cNvPr>
          <p:cNvPicPr>
            <a:picLocks noChangeAspect="1"/>
          </p:cNvPicPr>
          <p:nvPr/>
        </p:nvPicPr>
        <p:blipFill>
          <a:blip r:embed="rId3"/>
          <a:stretch>
            <a:fillRect/>
          </a:stretch>
        </p:blipFill>
        <p:spPr>
          <a:xfrm>
            <a:off x="0" y="1003976"/>
            <a:ext cx="2714625" cy="3390900"/>
          </a:xfrm>
          <a:prstGeom prst="rect">
            <a:avLst/>
          </a:prstGeom>
        </p:spPr>
      </p:pic>
    </p:spTree>
    <p:extLst>
      <p:ext uri="{BB962C8B-B14F-4D97-AF65-F5344CB8AC3E}">
        <p14:creationId xmlns:p14="http://schemas.microsoft.com/office/powerpoint/2010/main" val="1055905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0A409D-6626-EF1B-8E52-97BC97FE7EA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06CF-1930-2FF4-187A-BF4A0C58E3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905D59-197F-FD6D-2809-81FA90135B28}"/>
              </a:ext>
            </a:extLst>
          </p:cNvPr>
          <p:cNvSpPr>
            <a:spLocks noGrp="1"/>
          </p:cNvSpPr>
          <p:nvPr>
            <p:ph type="title"/>
          </p:nvPr>
        </p:nvSpPr>
        <p:spPr>
          <a:xfrm>
            <a:off x="672253" y="914400"/>
            <a:ext cx="3675888" cy="4157931"/>
          </a:xfrm>
        </p:spPr>
        <p:txBody>
          <a:bodyPr anchor="t">
            <a:normAutofit/>
          </a:bodyPr>
          <a:lstStyle/>
          <a:p>
            <a:r>
              <a:rPr lang="en-US" dirty="0"/>
              <a:t>Minors &amp; Immovable Property</a:t>
            </a:r>
          </a:p>
        </p:txBody>
      </p:sp>
      <p:cxnSp>
        <p:nvCxnSpPr>
          <p:cNvPr id="11" name="Straight Connector 10">
            <a:extLst>
              <a:ext uri="{FF2B5EF4-FFF2-40B4-BE49-F238E27FC236}">
                <a16:creationId xmlns:a16="http://schemas.microsoft.com/office/drawing/2014/main" id="{235E8A16-DB3B-022A-61B3-5E8FEB12176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5B2E4CF-30F4-5879-5C3D-5D6403068503}"/>
              </a:ext>
            </a:extLst>
          </p:cNvPr>
          <p:cNvGraphicFramePr>
            <a:graphicFrameLocks noGrp="1"/>
          </p:cNvGraphicFramePr>
          <p:nvPr>
            <p:ph idx="1"/>
            <p:extLst>
              <p:ext uri="{D42A27DB-BD31-4B8C-83A1-F6EECF244321}">
                <p14:modId xmlns:p14="http://schemas.microsoft.com/office/powerpoint/2010/main" val="1258749128"/>
              </p:ext>
            </p:extLst>
          </p:nvPr>
        </p:nvGraphicFramePr>
        <p:xfrm>
          <a:off x="3842426" y="398837"/>
          <a:ext cx="7677321" cy="5982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0622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771B7-227B-611F-9A59-C9FBBE1D133D}"/>
            </a:ext>
          </a:extLst>
        </p:cNvPr>
        <p:cNvGrpSpPr/>
        <p:nvPr/>
      </p:nvGrpSpPr>
      <p:grpSpPr>
        <a:xfrm>
          <a:off x="0" y="0"/>
          <a:ext cx="0" cy="0"/>
          <a:chOff x="0" y="0"/>
          <a:chExt cx="0" cy="0"/>
        </a:xfrm>
      </p:grpSpPr>
      <p:pic>
        <p:nvPicPr>
          <p:cNvPr id="2" name="Picture 1" descr="A mosaic of colorful geometric shapes">
            <a:extLst>
              <a:ext uri="{FF2B5EF4-FFF2-40B4-BE49-F238E27FC236}">
                <a16:creationId xmlns:a16="http://schemas.microsoft.com/office/drawing/2014/main" id="{D1620C3A-839B-2ABC-6471-AD1F4F5B1DD9}"/>
              </a:ext>
            </a:extLst>
          </p:cNvPr>
          <p:cNvPicPr>
            <a:picLocks noChangeAspect="1"/>
          </p:cNvPicPr>
          <p:nvPr/>
        </p:nvPicPr>
        <p:blipFill>
          <a:blip r:embed="rId2"/>
          <a:srcRect t="19583" b="1746"/>
          <a:stretch>
            <a:fillRect/>
          </a:stretch>
        </p:blipFill>
        <p:spPr>
          <a:xfrm>
            <a:off x="1" y="10"/>
            <a:ext cx="12192000" cy="6857990"/>
          </a:xfrm>
          <a:prstGeom prst="rect">
            <a:avLst/>
          </a:prstGeom>
        </p:spPr>
      </p:pic>
      <p:sp>
        <p:nvSpPr>
          <p:cNvPr id="3" name="TextBox 2">
            <a:extLst>
              <a:ext uri="{FF2B5EF4-FFF2-40B4-BE49-F238E27FC236}">
                <a16:creationId xmlns:a16="http://schemas.microsoft.com/office/drawing/2014/main" id="{426B5D57-D51D-EEF9-3953-A80902FC47DD}"/>
              </a:ext>
            </a:extLst>
          </p:cNvPr>
          <p:cNvSpPr txBox="1"/>
          <p:nvPr/>
        </p:nvSpPr>
        <p:spPr>
          <a:xfrm>
            <a:off x="1313234" y="359923"/>
            <a:ext cx="9484468" cy="646331"/>
          </a:xfrm>
          <a:prstGeom prst="rect">
            <a:avLst/>
          </a:prstGeom>
          <a:noFill/>
        </p:spPr>
        <p:txBody>
          <a:bodyPr wrap="square" rtlCol="0">
            <a:spAutoFit/>
          </a:bodyPr>
          <a:lstStyle/>
          <a:p>
            <a:pPr algn="ctr"/>
            <a:r>
              <a:rPr lang="en-US" sz="3600" b="1" dirty="0">
                <a:latin typeface="+mj-lt"/>
              </a:rPr>
              <a:t>Renunciation of Succession</a:t>
            </a:r>
          </a:p>
        </p:txBody>
      </p:sp>
      <p:pic>
        <p:nvPicPr>
          <p:cNvPr id="7" name="Picture 6">
            <a:extLst>
              <a:ext uri="{FF2B5EF4-FFF2-40B4-BE49-F238E27FC236}">
                <a16:creationId xmlns:a16="http://schemas.microsoft.com/office/drawing/2014/main" id="{B8EFD1DF-E11D-3306-7E67-11B069A447D3}"/>
              </a:ext>
            </a:extLst>
          </p:cNvPr>
          <p:cNvPicPr>
            <a:picLocks noChangeAspect="1"/>
          </p:cNvPicPr>
          <p:nvPr/>
        </p:nvPicPr>
        <p:blipFill>
          <a:blip r:embed="rId3"/>
          <a:stretch>
            <a:fillRect/>
          </a:stretch>
        </p:blipFill>
        <p:spPr>
          <a:xfrm>
            <a:off x="354215" y="1442622"/>
            <a:ext cx="5592073" cy="4335608"/>
          </a:xfrm>
          <a:prstGeom prst="rect">
            <a:avLst/>
          </a:prstGeom>
        </p:spPr>
      </p:pic>
      <p:pic>
        <p:nvPicPr>
          <p:cNvPr id="9" name="Picture 8">
            <a:extLst>
              <a:ext uri="{FF2B5EF4-FFF2-40B4-BE49-F238E27FC236}">
                <a16:creationId xmlns:a16="http://schemas.microsoft.com/office/drawing/2014/main" id="{37C0FAE5-5511-A5AB-D6A7-4AEB9773BA91}"/>
              </a:ext>
            </a:extLst>
          </p:cNvPr>
          <p:cNvPicPr>
            <a:picLocks noChangeAspect="1"/>
          </p:cNvPicPr>
          <p:nvPr/>
        </p:nvPicPr>
        <p:blipFill>
          <a:blip r:embed="rId4"/>
          <a:stretch>
            <a:fillRect/>
          </a:stretch>
        </p:blipFill>
        <p:spPr>
          <a:xfrm>
            <a:off x="6195844" y="1174254"/>
            <a:ext cx="5306165" cy="5515745"/>
          </a:xfrm>
          <a:prstGeom prst="rect">
            <a:avLst/>
          </a:prstGeom>
        </p:spPr>
      </p:pic>
    </p:spTree>
    <p:extLst>
      <p:ext uri="{BB962C8B-B14F-4D97-AF65-F5344CB8AC3E}">
        <p14:creationId xmlns:p14="http://schemas.microsoft.com/office/powerpoint/2010/main" val="2014997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39C162-9C10-ED43-5426-FB90C519E0E0}"/>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0F46DE-8930-F367-8F78-EDE47A5FD6DF}"/>
              </a:ext>
            </a:extLst>
          </p:cNvPr>
          <p:cNvSpPr>
            <a:spLocks noGrp="1"/>
          </p:cNvSpPr>
          <p:nvPr>
            <p:ph type="title"/>
          </p:nvPr>
        </p:nvSpPr>
        <p:spPr>
          <a:xfrm>
            <a:off x="640080" y="914399"/>
            <a:ext cx="3000587" cy="4160520"/>
          </a:xfrm>
        </p:spPr>
        <p:txBody>
          <a:bodyPr anchor="t">
            <a:normAutofit/>
          </a:bodyPr>
          <a:lstStyle/>
          <a:p>
            <a:pPr algn="ctr"/>
            <a:r>
              <a:rPr lang="en-US" sz="3600" dirty="0"/>
              <a:t>Renunciation</a:t>
            </a:r>
            <a:br>
              <a:rPr lang="en-US" sz="3600" dirty="0"/>
            </a:br>
            <a:r>
              <a:rPr lang="en-US" sz="3600" dirty="0"/>
              <a:t>of Successions</a:t>
            </a:r>
          </a:p>
        </p:txBody>
      </p:sp>
      <p:cxnSp>
        <p:nvCxnSpPr>
          <p:cNvPr id="24" name="Straight Connector 23">
            <a:extLst>
              <a:ext uri="{FF2B5EF4-FFF2-40B4-BE49-F238E27FC236}">
                <a16:creationId xmlns:a16="http://schemas.microsoft.com/office/drawing/2014/main" id="{05ADA91C-AD52-A530-A898-AD6E6987459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CA8EF993-D37A-756F-3EFF-A8B3E636C890}"/>
              </a:ext>
            </a:extLst>
          </p:cNvPr>
          <p:cNvGraphicFramePr>
            <a:graphicFrameLocks noGrp="1"/>
          </p:cNvGraphicFramePr>
          <p:nvPr>
            <p:ph idx="1"/>
            <p:extLst>
              <p:ext uri="{D42A27DB-BD31-4B8C-83A1-F6EECF244321}">
                <p14:modId xmlns:p14="http://schemas.microsoft.com/office/powerpoint/2010/main" val="482416696"/>
              </p:ext>
            </p:extLst>
          </p:nvPr>
        </p:nvGraphicFramePr>
        <p:xfrm>
          <a:off x="4303332" y="891606"/>
          <a:ext cx="7216416" cy="51112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037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2E0FF2-7E4F-3E13-4781-582DB94B349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ACB076-DBCE-79D8-0251-4D967DC2DA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80955B-2B15-69F7-71CA-23BF6F47FEA1}"/>
              </a:ext>
            </a:extLst>
          </p:cNvPr>
          <p:cNvSpPr>
            <a:spLocks noGrp="1"/>
          </p:cNvSpPr>
          <p:nvPr>
            <p:ph type="title"/>
          </p:nvPr>
        </p:nvSpPr>
        <p:spPr>
          <a:xfrm>
            <a:off x="672253" y="914400"/>
            <a:ext cx="3675888" cy="4157931"/>
          </a:xfrm>
        </p:spPr>
        <p:txBody>
          <a:bodyPr anchor="t">
            <a:normAutofit/>
          </a:bodyPr>
          <a:lstStyle/>
          <a:p>
            <a:r>
              <a:rPr lang="en-US" dirty="0"/>
              <a:t>Trusts</a:t>
            </a:r>
          </a:p>
        </p:txBody>
      </p:sp>
      <p:cxnSp>
        <p:nvCxnSpPr>
          <p:cNvPr id="11" name="Straight Connector 10">
            <a:extLst>
              <a:ext uri="{FF2B5EF4-FFF2-40B4-BE49-F238E27FC236}">
                <a16:creationId xmlns:a16="http://schemas.microsoft.com/office/drawing/2014/main" id="{A41140D0-8DC7-8477-5B7A-1F19B694D7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D3FBE5D-09E1-FC65-1F4F-1B2E43807DB0}"/>
              </a:ext>
            </a:extLst>
          </p:cNvPr>
          <p:cNvGraphicFramePr>
            <a:graphicFrameLocks noGrp="1"/>
          </p:cNvGraphicFramePr>
          <p:nvPr>
            <p:ph idx="1"/>
          </p:nvPr>
        </p:nvGraphicFramePr>
        <p:xfrm>
          <a:off x="5432612" y="914400"/>
          <a:ext cx="5375383"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5419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B77E10-8593-31F0-F551-01C97DD1121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7344E2-A092-28F1-21CA-FCD7CBB752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1EC74D-E46F-8828-1167-24043A9ACB4A}"/>
              </a:ext>
            </a:extLst>
          </p:cNvPr>
          <p:cNvSpPr>
            <a:spLocks noGrp="1"/>
          </p:cNvSpPr>
          <p:nvPr>
            <p:ph type="title"/>
          </p:nvPr>
        </p:nvSpPr>
        <p:spPr>
          <a:xfrm>
            <a:off x="672253" y="914400"/>
            <a:ext cx="3675888" cy="4157931"/>
          </a:xfrm>
        </p:spPr>
        <p:txBody>
          <a:bodyPr anchor="t">
            <a:normAutofit/>
          </a:bodyPr>
          <a:lstStyle/>
          <a:p>
            <a:r>
              <a:rPr lang="en-US" dirty="0"/>
              <a:t>Bankruptcy</a:t>
            </a:r>
          </a:p>
        </p:txBody>
      </p:sp>
      <p:cxnSp>
        <p:nvCxnSpPr>
          <p:cNvPr id="11" name="Straight Connector 10">
            <a:extLst>
              <a:ext uri="{FF2B5EF4-FFF2-40B4-BE49-F238E27FC236}">
                <a16:creationId xmlns:a16="http://schemas.microsoft.com/office/drawing/2014/main" id="{72D8A971-8A76-933C-13C8-9FBEFF3F07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EA17449-726E-4058-2D40-6413264BD365}"/>
              </a:ext>
            </a:extLst>
          </p:cNvPr>
          <p:cNvGraphicFramePr>
            <a:graphicFrameLocks noGrp="1"/>
          </p:cNvGraphicFramePr>
          <p:nvPr>
            <p:ph idx="1"/>
            <p:extLst>
              <p:ext uri="{D42A27DB-BD31-4B8C-83A1-F6EECF244321}">
                <p14:modId xmlns:p14="http://schemas.microsoft.com/office/powerpoint/2010/main" val="132997510"/>
              </p:ext>
            </p:extLst>
          </p:nvPr>
        </p:nvGraphicFramePr>
        <p:xfrm>
          <a:off x="3842426" y="398837"/>
          <a:ext cx="7677321" cy="5982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3930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B0B36D-5DE9-0818-CB0E-BCE5E70D8E2A}"/>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D04339-F24A-03E8-5D9F-706B3093D410}"/>
              </a:ext>
            </a:extLst>
          </p:cNvPr>
          <p:cNvSpPr>
            <a:spLocks noGrp="1"/>
          </p:cNvSpPr>
          <p:nvPr>
            <p:ph type="ctrTitle"/>
          </p:nvPr>
        </p:nvSpPr>
        <p:spPr>
          <a:xfrm>
            <a:off x="7537528" y="1032764"/>
            <a:ext cx="4308672" cy="3224045"/>
          </a:xfrm>
        </p:spPr>
        <p:txBody>
          <a:bodyPr anchor="b">
            <a:normAutofit/>
          </a:bodyPr>
          <a:lstStyle/>
          <a:p>
            <a:r>
              <a:rPr lang="en-US" sz="5800" dirty="0"/>
              <a:t>Any Questions?</a:t>
            </a:r>
          </a:p>
        </p:txBody>
      </p:sp>
      <p:sp>
        <p:nvSpPr>
          <p:cNvPr id="3" name="Subtitle 2">
            <a:extLst>
              <a:ext uri="{FF2B5EF4-FFF2-40B4-BE49-F238E27FC236}">
                <a16:creationId xmlns:a16="http://schemas.microsoft.com/office/drawing/2014/main" id="{604752AE-7E5C-4A82-6CC6-A200F090C31D}"/>
              </a:ext>
            </a:extLst>
          </p:cNvPr>
          <p:cNvSpPr>
            <a:spLocks noGrp="1"/>
          </p:cNvSpPr>
          <p:nvPr>
            <p:ph type="subTitle" idx="1"/>
          </p:nvPr>
        </p:nvSpPr>
        <p:spPr>
          <a:xfrm>
            <a:off x="7535756" y="5046281"/>
            <a:ext cx="4308672" cy="1172408"/>
          </a:xfrm>
        </p:spPr>
        <p:txBody>
          <a:bodyPr anchor="t">
            <a:normAutofit/>
          </a:bodyPr>
          <a:lstStyle/>
          <a:p>
            <a:endParaRPr lang="en-US" dirty="0"/>
          </a:p>
        </p:txBody>
      </p:sp>
      <p:cxnSp>
        <p:nvCxnSpPr>
          <p:cNvPr id="23" name="Straight Connector 22">
            <a:extLst>
              <a:ext uri="{FF2B5EF4-FFF2-40B4-BE49-F238E27FC236}">
                <a16:creationId xmlns:a16="http://schemas.microsoft.com/office/drawing/2014/main" id="{6CA391F1-4B2C-521B-F6A5-52C74B3034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75848" y="4711579"/>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2052" name="Picture 4" descr="This may contain: a man with glasses is standing in front of a purple background that says, did i do that?">
            <a:extLst>
              <a:ext uri="{FF2B5EF4-FFF2-40B4-BE49-F238E27FC236}">
                <a16:creationId xmlns:a16="http://schemas.microsoft.com/office/drawing/2014/main" id="{40430E56-1D30-05FD-12C2-AC7FF7A36F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750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AE365C-0A41-D653-DFC5-D1177D35147D}"/>
              </a:ext>
            </a:extLst>
          </p:cNvPr>
          <p:cNvSpPr>
            <a:spLocks noGrp="1"/>
          </p:cNvSpPr>
          <p:nvPr>
            <p:ph type="title"/>
          </p:nvPr>
        </p:nvSpPr>
        <p:spPr>
          <a:xfrm>
            <a:off x="7269904" y="914400"/>
            <a:ext cx="4261104" cy="1097280"/>
          </a:xfrm>
        </p:spPr>
        <p:txBody>
          <a:bodyPr anchor="t">
            <a:normAutofit/>
          </a:bodyPr>
          <a:lstStyle/>
          <a:p>
            <a:r>
              <a:rPr lang="en-US" sz="3600" dirty="0"/>
              <a:t>Authentic Act</a:t>
            </a:r>
          </a:p>
        </p:txBody>
      </p:sp>
      <p:pic>
        <p:nvPicPr>
          <p:cNvPr id="5" name="Picture 4" descr="People filling documents">
            <a:extLst>
              <a:ext uri="{FF2B5EF4-FFF2-40B4-BE49-F238E27FC236}">
                <a16:creationId xmlns:a16="http://schemas.microsoft.com/office/drawing/2014/main" id="{0E2F5F02-7E0A-4694-40CD-7DD6ED1A5894}"/>
              </a:ext>
            </a:extLst>
          </p:cNvPr>
          <p:cNvPicPr>
            <a:picLocks noChangeAspect="1"/>
          </p:cNvPicPr>
          <p:nvPr/>
        </p:nvPicPr>
        <p:blipFill>
          <a:blip r:embed="rId2">
            <a:extLst>
              <a:ext uri="{28A0092B-C50C-407E-A947-70E740481C1C}">
                <a14:useLocalDpi xmlns:a14="http://schemas.microsoft.com/office/drawing/2010/main" val="0"/>
              </a:ext>
            </a:extLst>
          </a:blip>
          <a:srcRect l="8497" r="8499" b="2"/>
          <a:stretch>
            <a:fillRect/>
          </a:stretch>
        </p:blipFill>
        <p:spPr>
          <a:xfrm>
            <a:off x="-1" y="914399"/>
            <a:ext cx="6657255" cy="5353523"/>
          </a:xfrm>
          <a:prstGeom prst="rect">
            <a:avLst/>
          </a:prstGeom>
        </p:spPr>
      </p:pic>
      <p:cxnSp>
        <p:nvCxnSpPr>
          <p:cNvPr id="23" name="Straight Connector 22">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0" y="6267922"/>
            <a:ext cx="6656832" cy="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F854A51-1DBD-E49E-70AC-7F35D42AB2F5}"/>
              </a:ext>
            </a:extLst>
          </p:cNvPr>
          <p:cNvSpPr>
            <a:spLocks noGrp="1"/>
          </p:cNvSpPr>
          <p:nvPr>
            <p:ph idx="1"/>
          </p:nvPr>
        </p:nvSpPr>
        <p:spPr>
          <a:xfrm>
            <a:off x="7269905" y="2176036"/>
            <a:ext cx="4261104" cy="4121887"/>
          </a:xfrm>
        </p:spPr>
        <p:txBody>
          <a:bodyPr>
            <a:normAutofit fontScale="92500" lnSpcReduction="20000"/>
          </a:bodyPr>
          <a:lstStyle/>
          <a:p>
            <a:r>
              <a:rPr lang="en-US" dirty="0"/>
              <a:t>CC art. 1833. A. An authentic act is a writing executed before a notary public or other officer authorized to perform that function, in the presence of two witnesses, and signed by each party who executed it, by each witness, and by each notary public before whom it was executed.</a:t>
            </a:r>
          </a:p>
          <a:p>
            <a:r>
              <a:rPr lang="en-US" dirty="0"/>
              <a:t>Required for donations and mortgages (executory process)</a:t>
            </a:r>
          </a:p>
          <a:p>
            <a:r>
              <a:rPr lang="en-US" dirty="0"/>
              <a:t>Preferred for all real estate transactions</a:t>
            </a:r>
          </a:p>
        </p:txBody>
      </p:sp>
    </p:spTree>
    <p:extLst>
      <p:ext uri="{BB962C8B-B14F-4D97-AF65-F5344CB8AC3E}">
        <p14:creationId xmlns:p14="http://schemas.microsoft.com/office/powerpoint/2010/main" val="2382528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494C51-9820-8645-CE1E-8E90A5286785}"/>
              </a:ext>
            </a:extLst>
          </p:cNvPr>
          <p:cNvPicPr>
            <a:picLocks noChangeAspect="1"/>
          </p:cNvPicPr>
          <p:nvPr/>
        </p:nvPicPr>
        <p:blipFill>
          <a:blip r:embed="rId2"/>
          <a:stretch>
            <a:fillRect/>
          </a:stretch>
        </p:blipFill>
        <p:spPr>
          <a:xfrm>
            <a:off x="2637942" y="232916"/>
            <a:ext cx="6916115" cy="6392167"/>
          </a:xfrm>
          <a:prstGeom prst="rect">
            <a:avLst/>
          </a:prstGeom>
        </p:spPr>
      </p:pic>
      <p:pic>
        <p:nvPicPr>
          <p:cNvPr id="6" name="Picture 5">
            <a:extLst>
              <a:ext uri="{FF2B5EF4-FFF2-40B4-BE49-F238E27FC236}">
                <a16:creationId xmlns:a16="http://schemas.microsoft.com/office/drawing/2014/main" id="{BE477C39-FE7D-583D-5A72-4A343CA0ED33}"/>
              </a:ext>
            </a:extLst>
          </p:cNvPr>
          <p:cNvPicPr>
            <a:picLocks noChangeAspect="1"/>
          </p:cNvPicPr>
          <p:nvPr/>
        </p:nvPicPr>
        <p:blipFill>
          <a:blip r:embed="rId3"/>
          <a:stretch>
            <a:fillRect/>
          </a:stretch>
        </p:blipFill>
        <p:spPr>
          <a:xfrm>
            <a:off x="9477375" y="138214"/>
            <a:ext cx="2714625" cy="3390900"/>
          </a:xfrm>
          <a:prstGeom prst="rect">
            <a:avLst/>
          </a:prstGeom>
        </p:spPr>
      </p:pic>
    </p:spTree>
    <p:extLst>
      <p:ext uri="{BB962C8B-B14F-4D97-AF65-F5344CB8AC3E}">
        <p14:creationId xmlns:p14="http://schemas.microsoft.com/office/powerpoint/2010/main" val="888424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mosaic of colorful geometric shapes">
            <a:extLst>
              <a:ext uri="{FF2B5EF4-FFF2-40B4-BE49-F238E27FC236}">
                <a16:creationId xmlns:a16="http://schemas.microsoft.com/office/drawing/2014/main" id="{BE82241F-5EB2-2392-C0E5-C2F056FD8355}"/>
              </a:ext>
            </a:extLst>
          </p:cNvPr>
          <p:cNvPicPr>
            <a:picLocks noChangeAspect="1"/>
          </p:cNvPicPr>
          <p:nvPr/>
        </p:nvPicPr>
        <p:blipFill>
          <a:blip r:embed="rId2"/>
          <a:srcRect t="19583" b="1746"/>
          <a:stretch>
            <a:fillRect/>
          </a:stretch>
        </p:blipFill>
        <p:spPr>
          <a:xfrm>
            <a:off x="1" y="10"/>
            <a:ext cx="12192000" cy="6857990"/>
          </a:xfrm>
          <a:prstGeom prst="rect">
            <a:avLst/>
          </a:prstGeom>
        </p:spPr>
      </p:pic>
      <p:pic>
        <p:nvPicPr>
          <p:cNvPr id="5" name="Picture 4">
            <a:extLst>
              <a:ext uri="{FF2B5EF4-FFF2-40B4-BE49-F238E27FC236}">
                <a16:creationId xmlns:a16="http://schemas.microsoft.com/office/drawing/2014/main" id="{C22F9E37-53F0-AEE0-C646-9A6484B84200}"/>
              </a:ext>
            </a:extLst>
          </p:cNvPr>
          <p:cNvPicPr>
            <a:picLocks noChangeAspect="1"/>
          </p:cNvPicPr>
          <p:nvPr/>
        </p:nvPicPr>
        <p:blipFill>
          <a:blip r:embed="rId3"/>
          <a:stretch>
            <a:fillRect/>
          </a:stretch>
        </p:blipFill>
        <p:spPr>
          <a:xfrm>
            <a:off x="328795" y="2006148"/>
            <a:ext cx="5668489" cy="4421231"/>
          </a:xfrm>
          <a:prstGeom prst="rect">
            <a:avLst/>
          </a:prstGeom>
        </p:spPr>
      </p:pic>
      <p:pic>
        <p:nvPicPr>
          <p:cNvPr id="6" name="Content Placeholder 5">
            <a:extLst>
              <a:ext uri="{FF2B5EF4-FFF2-40B4-BE49-F238E27FC236}">
                <a16:creationId xmlns:a16="http://schemas.microsoft.com/office/drawing/2014/main" id="{F07AA93B-CFD3-824C-E087-73BD6FDFF72C}"/>
              </a:ext>
            </a:extLst>
          </p:cNvPr>
          <p:cNvPicPr>
            <a:picLocks noChangeAspect="1"/>
          </p:cNvPicPr>
          <p:nvPr/>
        </p:nvPicPr>
        <p:blipFill>
          <a:blip r:embed="rId4"/>
          <a:stretch>
            <a:fillRect/>
          </a:stretch>
        </p:blipFill>
        <p:spPr>
          <a:xfrm>
            <a:off x="6649855" y="2006148"/>
            <a:ext cx="5213350" cy="4421231"/>
          </a:xfrm>
          <a:prstGeom prst="rect">
            <a:avLst/>
          </a:prstGeom>
        </p:spPr>
      </p:pic>
      <p:sp>
        <p:nvSpPr>
          <p:cNvPr id="3" name="TextBox 2">
            <a:extLst>
              <a:ext uri="{FF2B5EF4-FFF2-40B4-BE49-F238E27FC236}">
                <a16:creationId xmlns:a16="http://schemas.microsoft.com/office/drawing/2014/main" id="{35F1E750-1D3C-F491-6761-810E2FBDBCE8}"/>
              </a:ext>
            </a:extLst>
          </p:cNvPr>
          <p:cNvSpPr txBox="1"/>
          <p:nvPr/>
        </p:nvSpPr>
        <p:spPr>
          <a:xfrm>
            <a:off x="1313234" y="359923"/>
            <a:ext cx="9484468" cy="646331"/>
          </a:xfrm>
          <a:prstGeom prst="rect">
            <a:avLst/>
          </a:prstGeom>
          <a:noFill/>
        </p:spPr>
        <p:txBody>
          <a:bodyPr wrap="square" rtlCol="0">
            <a:spAutoFit/>
          </a:bodyPr>
          <a:lstStyle/>
          <a:p>
            <a:pPr algn="ctr"/>
            <a:r>
              <a:rPr lang="en-US" sz="3600" b="1" dirty="0">
                <a:latin typeface="+mj-lt"/>
              </a:rPr>
              <a:t>Authentic Act</a:t>
            </a:r>
          </a:p>
        </p:txBody>
      </p:sp>
    </p:spTree>
    <p:extLst>
      <p:ext uri="{BB962C8B-B14F-4D97-AF65-F5344CB8AC3E}">
        <p14:creationId xmlns:p14="http://schemas.microsoft.com/office/powerpoint/2010/main" val="4032368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FF88C6-F51B-3400-87AF-D49073F75269}"/>
              </a:ext>
            </a:extLst>
          </p:cNvPr>
          <p:cNvSpPr>
            <a:spLocks noGrp="1"/>
          </p:cNvSpPr>
          <p:nvPr>
            <p:ph type="title"/>
          </p:nvPr>
        </p:nvSpPr>
        <p:spPr>
          <a:xfrm>
            <a:off x="672253" y="914400"/>
            <a:ext cx="3675888" cy="4157931"/>
          </a:xfrm>
        </p:spPr>
        <p:txBody>
          <a:bodyPr anchor="t">
            <a:normAutofit/>
          </a:bodyPr>
          <a:lstStyle/>
          <a:p>
            <a:r>
              <a:rPr lang="en-US" dirty="0"/>
              <a:t>Community Property</a:t>
            </a:r>
          </a:p>
        </p:txBody>
      </p:sp>
      <p:cxnSp>
        <p:nvCxnSpPr>
          <p:cNvPr id="11" name="Straight Connector 10">
            <a:extLst>
              <a:ext uri="{FF2B5EF4-FFF2-40B4-BE49-F238E27FC236}">
                <a16:creationId xmlns:a16="http://schemas.microsoft.com/office/drawing/2014/main" id="{9B5F4E67-4DB9-8422-13E5-B36FD48EC4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317F3D8-7A3B-6B44-6370-8659310F4186}"/>
              </a:ext>
            </a:extLst>
          </p:cNvPr>
          <p:cNvGraphicFramePr>
            <a:graphicFrameLocks noGrp="1"/>
          </p:cNvGraphicFramePr>
          <p:nvPr>
            <p:ph idx="1"/>
            <p:extLst>
              <p:ext uri="{D42A27DB-BD31-4B8C-83A1-F6EECF244321}">
                <p14:modId xmlns:p14="http://schemas.microsoft.com/office/powerpoint/2010/main" val="3230780925"/>
              </p:ext>
            </p:extLst>
          </p:nvPr>
        </p:nvGraphicFramePr>
        <p:xfrm>
          <a:off x="3365770" y="321015"/>
          <a:ext cx="8153977" cy="6060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618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DCC477-B0F8-CB6A-0AEC-DD13CCE6D8F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81DEDF-81C0-80EA-EAEC-A9FDC8BBBF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469AB5-E25B-9C95-61CB-34A1F4C4AD15}"/>
              </a:ext>
            </a:extLst>
          </p:cNvPr>
          <p:cNvSpPr>
            <a:spLocks noGrp="1"/>
          </p:cNvSpPr>
          <p:nvPr>
            <p:ph type="title"/>
          </p:nvPr>
        </p:nvSpPr>
        <p:spPr>
          <a:xfrm>
            <a:off x="672253" y="914400"/>
            <a:ext cx="3675888" cy="4157931"/>
          </a:xfrm>
        </p:spPr>
        <p:txBody>
          <a:bodyPr anchor="t">
            <a:normAutofit/>
          </a:bodyPr>
          <a:lstStyle/>
          <a:p>
            <a:r>
              <a:rPr lang="en-US" dirty="0"/>
              <a:t>Community Property Partitions</a:t>
            </a:r>
          </a:p>
        </p:txBody>
      </p:sp>
      <p:cxnSp>
        <p:nvCxnSpPr>
          <p:cNvPr id="11" name="Straight Connector 10">
            <a:extLst>
              <a:ext uri="{FF2B5EF4-FFF2-40B4-BE49-F238E27FC236}">
                <a16:creationId xmlns:a16="http://schemas.microsoft.com/office/drawing/2014/main" id="{59182782-F9F4-0323-165D-1A594F6EAA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1A24C60-173A-EAC9-8BB4-032076B45F7B}"/>
              </a:ext>
            </a:extLst>
          </p:cNvPr>
          <p:cNvGraphicFramePr>
            <a:graphicFrameLocks noGrp="1"/>
          </p:cNvGraphicFramePr>
          <p:nvPr>
            <p:ph idx="1"/>
            <p:extLst>
              <p:ext uri="{D42A27DB-BD31-4B8C-83A1-F6EECF244321}">
                <p14:modId xmlns:p14="http://schemas.microsoft.com/office/powerpoint/2010/main" val="1282598767"/>
              </p:ext>
            </p:extLst>
          </p:nvPr>
        </p:nvGraphicFramePr>
        <p:xfrm>
          <a:off x="5432612" y="914400"/>
          <a:ext cx="5375383"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0376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15BE65-87DD-24BF-9309-FB7A2787B550}"/>
              </a:ext>
            </a:extLst>
          </p:cNvPr>
          <p:cNvPicPr>
            <a:picLocks noChangeAspect="1"/>
          </p:cNvPicPr>
          <p:nvPr/>
        </p:nvPicPr>
        <p:blipFill>
          <a:blip r:embed="rId2"/>
          <a:stretch>
            <a:fillRect/>
          </a:stretch>
        </p:blipFill>
        <p:spPr>
          <a:xfrm>
            <a:off x="2342626" y="251969"/>
            <a:ext cx="7506748" cy="6354062"/>
          </a:xfrm>
          <a:prstGeom prst="rect">
            <a:avLst/>
          </a:prstGeom>
        </p:spPr>
      </p:pic>
      <p:pic>
        <p:nvPicPr>
          <p:cNvPr id="5" name="Picture 4">
            <a:extLst>
              <a:ext uri="{FF2B5EF4-FFF2-40B4-BE49-F238E27FC236}">
                <a16:creationId xmlns:a16="http://schemas.microsoft.com/office/drawing/2014/main" id="{318429B0-813E-BBD3-BBED-B5367FA84D83}"/>
              </a:ext>
            </a:extLst>
          </p:cNvPr>
          <p:cNvPicPr>
            <a:picLocks noChangeAspect="1"/>
          </p:cNvPicPr>
          <p:nvPr/>
        </p:nvPicPr>
        <p:blipFill>
          <a:blip r:embed="rId3"/>
          <a:stretch>
            <a:fillRect/>
          </a:stretch>
        </p:blipFill>
        <p:spPr>
          <a:xfrm>
            <a:off x="9477375" y="138214"/>
            <a:ext cx="2714625" cy="3390900"/>
          </a:xfrm>
          <a:prstGeom prst="rect">
            <a:avLst/>
          </a:prstGeom>
        </p:spPr>
      </p:pic>
    </p:spTree>
    <p:extLst>
      <p:ext uri="{BB962C8B-B14F-4D97-AF65-F5344CB8AC3E}">
        <p14:creationId xmlns:p14="http://schemas.microsoft.com/office/powerpoint/2010/main" val="4056652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4CB06-1DFF-FD0B-676E-9EA74DDCA5F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42E4BAA-4519-C545-D318-AF14841D369E}"/>
              </a:ext>
            </a:extLst>
          </p:cNvPr>
          <p:cNvPicPr>
            <a:picLocks noChangeAspect="1"/>
          </p:cNvPicPr>
          <p:nvPr/>
        </p:nvPicPr>
        <p:blipFill>
          <a:blip r:embed="rId2"/>
          <a:stretch>
            <a:fillRect/>
          </a:stretch>
        </p:blipFill>
        <p:spPr>
          <a:xfrm>
            <a:off x="3310725" y="0"/>
            <a:ext cx="8177561" cy="6858000"/>
          </a:xfrm>
          <a:prstGeom prst="rect">
            <a:avLst/>
          </a:prstGeom>
        </p:spPr>
      </p:pic>
      <p:pic>
        <p:nvPicPr>
          <p:cNvPr id="5" name="Picture 4">
            <a:extLst>
              <a:ext uri="{FF2B5EF4-FFF2-40B4-BE49-F238E27FC236}">
                <a16:creationId xmlns:a16="http://schemas.microsoft.com/office/drawing/2014/main" id="{42291AA5-3FE1-5088-1467-0C1007F68805}"/>
              </a:ext>
            </a:extLst>
          </p:cNvPr>
          <p:cNvPicPr>
            <a:picLocks noChangeAspect="1"/>
          </p:cNvPicPr>
          <p:nvPr/>
        </p:nvPicPr>
        <p:blipFill>
          <a:blip r:embed="rId3"/>
          <a:stretch>
            <a:fillRect/>
          </a:stretch>
        </p:blipFill>
        <p:spPr>
          <a:xfrm>
            <a:off x="0" y="3467100"/>
            <a:ext cx="2714625" cy="3390900"/>
          </a:xfrm>
          <a:prstGeom prst="rect">
            <a:avLst/>
          </a:prstGeom>
        </p:spPr>
      </p:pic>
    </p:spTree>
    <p:extLst>
      <p:ext uri="{BB962C8B-B14F-4D97-AF65-F5344CB8AC3E}">
        <p14:creationId xmlns:p14="http://schemas.microsoft.com/office/powerpoint/2010/main" val="3552553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F9E8B-4DFC-2723-B653-667CD9657DF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E2F42B2-B788-ECDB-D8D1-9D6D5D753B8E}"/>
              </a:ext>
            </a:extLst>
          </p:cNvPr>
          <p:cNvPicPr>
            <a:picLocks noChangeAspect="1"/>
          </p:cNvPicPr>
          <p:nvPr/>
        </p:nvPicPr>
        <p:blipFill>
          <a:blip r:embed="rId2"/>
          <a:stretch>
            <a:fillRect/>
          </a:stretch>
        </p:blipFill>
        <p:spPr>
          <a:xfrm>
            <a:off x="434865" y="852215"/>
            <a:ext cx="7859222" cy="5353797"/>
          </a:xfrm>
          <a:prstGeom prst="rect">
            <a:avLst/>
          </a:prstGeom>
        </p:spPr>
      </p:pic>
      <p:pic>
        <p:nvPicPr>
          <p:cNvPr id="5" name="Picture 4">
            <a:extLst>
              <a:ext uri="{FF2B5EF4-FFF2-40B4-BE49-F238E27FC236}">
                <a16:creationId xmlns:a16="http://schemas.microsoft.com/office/drawing/2014/main" id="{DBC8FAF9-05CD-2F7E-1436-101D690F2082}"/>
              </a:ext>
            </a:extLst>
          </p:cNvPr>
          <p:cNvPicPr>
            <a:picLocks noChangeAspect="1"/>
          </p:cNvPicPr>
          <p:nvPr/>
        </p:nvPicPr>
        <p:blipFill>
          <a:blip r:embed="rId3"/>
          <a:stretch>
            <a:fillRect/>
          </a:stretch>
        </p:blipFill>
        <p:spPr>
          <a:xfrm>
            <a:off x="9042510" y="1422265"/>
            <a:ext cx="2714625" cy="3390900"/>
          </a:xfrm>
          <a:prstGeom prst="rect">
            <a:avLst/>
          </a:prstGeom>
        </p:spPr>
      </p:pic>
    </p:spTree>
    <p:extLst>
      <p:ext uri="{BB962C8B-B14F-4D97-AF65-F5344CB8AC3E}">
        <p14:creationId xmlns:p14="http://schemas.microsoft.com/office/powerpoint/2010/main" val="2120685701"/>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2261</TotalTime>
  <Words>748</Words>
  <Application>Microsoft Office PowerPoint</Application>
  <PresentationFormat>Widescreen</PresentationFormat>
  <Paragraphs>58</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Arial</vt:lpstr>
      <vt:lpstr>Grandview Display</vt:lpstr>
      <vt:lpstr>DashVTI</vt:lpstr>
      <vt:lpstr>Did I Do That (Create a Title Problem)?</vt:lpstr>
      <vt:lpstr>Authentic Act</vt:lpstr>
      <vt:lpstr>PowerPoint Presentation</vt:lpstr>
      <vt:lpstr>PowerPoint Presentation</vt:lpstr>
      <vt:lpstr>Community Property</vt:lpstr>
      <vt:lpstr>Community Property Partitions</vt:lpstr>
      <vt:lpstr>PowerPoint Presentation</vt:lpstr>
      <vt:lpstr>PowerPoint Presentation</vt:lpstr>
      <vt:lpstr>PowerPoint Presentation</vt:lpstr>
      <vt:lpstr>PowerPoint Presentation</vt:lpstr>
      <vt:lpstr>Minors &amp; Immovable Property</vt:lpstr>
      <vt:lpstr>PowerPoint Presentation</vt:lpstr>
      <vt:lpstr>Renunciation of Successions</vt:lpstr>
      <vt:lpstr>Trusts</vt:lpstr>
      <vt:lpstr>Bankruptcy</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Belanger, Kathryn</dc:creator>
  <cp:lastModifiedBy>Margo Dugas</cp:lastModifiedBy>
  <cp:revision>2</cp:revision>
  <dcterms:created xsi:type="dcterms:W3CDTF">2025-12-08T15:50:57Z</dcterms:created>
  <dcterms:modified xsi:type="dcterms:W3CDTF">2025-12-10T15:38:45Z</dcterms:modified>
</cp:coreProperties>
</file>